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8" r:id="rId4"/>
    <p:sldId id="266" r:id="rId5"/>
    <p:sldId id="280" r:id="rId6"/>
    <p:sldId id="275" r:id="rId7"/>
    <p:sldId id="279" r:id="rId8"/>
    <p:sldId id="261" r:id="rId9"/>
    <p:sldId id="276" r:id="rId10"/>
    <p:sldId id="274" r:id="rId1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DD"/>
    <a:srgbClr val="B9F28E"/>
    <a:srgbClr val="FFDF79"/>
    <a:srgbClr val="FFFF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2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083CF64-7082-4DF2-ABD5-B9363A859E6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A </a:t>
          </a:r>
          <a:endParaRPr lang="it-IT" sz="18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800" b="1"/>
        </a:p>
      </dgm:t>
    </dgm:pt>
    <dgm:pt modelId="{0A80FA9A-4FB8-49B2-B7FD-054E5EF4386F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INGRESSO PRINCIPALE LATO SINISTRO</a:t>
          </a:r>
        </a:p>
        <a:p>
          <a:r>
            <a:rPr lang="it-IT" sz="1600" b="1" dirty="0" smtClean="0"/>
            <a:t>VIA DELL’ARTE</a:t>
          </a:r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8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B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800" b="1"/>
        </a:p>
      </dgm:t>
    </dgm:pt>
    <dgm:pt modelId="{F664173F-1BBF-4472-B6CE-FCDE8C3323B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INGRESSO PRICIPALE</a:t>
          </a:r>
        </a:p>
        <a:p>
          <a:r>
            <a:rPr lang="it-IT" sz="1600" b="1" dirty="0" smtClean="0"/>
            <a:t>LATO SINISTRO</a:t>
          </a:r>
        </a:p>
        <a:p>
          <a:r>
            <a:rPr lang="it-IT" sz="1600" b="1" dirty="0" smtClean="0"/>
            <a:t>VIA DELL’ ARTE</a:t>
          </a:r>
          <a:endParaRPr lang="it-IT" sz="16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8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8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 custScaleX="107723" custScaleY="94211" custLinFactNeighborX="752" custLinFactNeighborY="-1340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43D32BF-96C6-4B64-831D-729A04B7DE2E}" type="presOf" srcId="{D06B724C-5035-4045-A0FC-F15D5BC901D8}" destId="{D0C59B51-2700-4078-916D-2400AB503C98}" srcOrd="0" destOrd="0" presId="urn:microsoft.com/office/officeart/2005/8/layout/hierarchy2"/>
    <dgm:cxn modelId="{FDF821F7-511C-400B-AC4B-F5F6B8544F38}" type="presOf" srcId="{A083CF64-7082-4DF2-ABD5-B9363A859E60}" destId="{247E2472-12D1-4EC0-8CD8-07AF86BF5248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105DDCA4-7FE9-4EC5-B069-03FBC4AEC438}" type="presOf" srcId="{19EB843F-2272-4960-8952-5BD5674834AD}" destId="{2015A4C5-3465-4092-B215-6B666E8DFCF0}" srcOrd="0" destOrd="0" presId="urn:microsoft.com/office/officeart/2005/8/layout/hierarchy2"/>
    <dgm:cxn modelId="{6ACCE61F-D520-4FEB-A80B-1984E47A96C0}" type="presOf" srcId="{0A011D6A-F948-4C3F-B2BA-BADF9E9216A7}" destId="{80BDD393-2059-4478-A817-2D2F6B3DD82D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E9D367FF-A345-4A06-891A-52F223D33A97}" type="presOf" srcId="{8B9BD905-4A3D-49C2-9150-1C6A58285BB2}" destId="{8FA55D70-366D-4FE5-9D42-9D4D40F70D9C}" srcOrd="0" destOrd="0" presId="urn:microsoft.com/office/officeart/2005/8/layout/hierarchy2"/>
    <dgm:cxn modelId="{1DC6270C-D75F-41DF-B716-7D660606C2F1}" type="presOf" srcId="{92D5AA21-A374-47FB-A497-33790725F1A9}" destId="{DD6F33E3-D3DF-42F8-9565-4A29A9927E3E}" srcOrd="0" destOrd="0" presId="urn:microsoft.com/office/officeart/2005/8/layout/hierarchy2"/>
    <dgm:cxn modelId="{CB91DBD5-F3B5-4490-95E3-72B43002A269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0C19D9D-8938-4D9B-958F-841536BBF0DC}" type="presOf" srcId="{AB5336A1-C879-4434-9F55-6F0D2CCBCB7F}" destId="{E639CDA4-C93C-42D3-9C37-C1BF1B9C70E1}" srcOrd="0" destOrd="0" presId="urn:microsoft.com/office/officeart/2005/8/layout/hierarchy2"/>
    <dgm:cxn modelId="{EE73BD81-CF05-4225-B3C1-A551440F4D5C}" type="presOf" srcId="{8B9BD905-4A3D-49C2-9150-1C6A58285BB2}" destId="{7F0F6138-1956-4266-9D5C-66254A2E5C73}" srcOrd="1" destOrd="0" presId="urn:microsoft.com/office/officeart/2005/8/layout/hierarchy2"/>
    <dgm:cxn modelId="{4EBD2289-8638-4A82-8F17-A2B87D123C35}" type="presOf" srcId="{48022FEE-8DE6-43B0-A28E-2D72EC023997}" destId="{61A45FCD-0D03-4C76-9694-8AB8A501D4B7}" srcOrd="0" destOrd="0" presId="urn:microsoft.com/office/officeart/2005/8/layout/hierarchy2"/>
    <dgm:cxn modelId="{46015DD5-4767-493B-8661-76CDCB8EEC19}" type="presOf" srcId="{48022FEE-8DE6-43B0-A28E-2D72EC023997}" destId="{E124B349-1D80-4AAC-997A-E7B7A67DAE60}" srcOrd="1" destOrd="0" presId="urn:microsoft.com/office/officeart/2005/8/layout/hierarchy2"/>
    <dgm:cxn modelId="{49D12214-649A-489A-9948-34D297E77CC4}" type="presOf" srcId="{D06B724C-5035-4045-A0FC-F15D5BC901D8}" destId="{D6CCA67F-2729-4280-A3D4-14DA9435C45B}" srcOrd="1" destOrd="0" presId="urn:microsoft.com/office/officeart/2005/8/layout/hierarchy2"/>
    <dgm:cxn modelId="{4FDC766F-4626-4D3E-A31B-B6974ACD00ED}" type="presOf" srcId="{0A80FA9A-4FB8-49B2-B7FD-054E5EF4386F}" destId="{0FA27C2E-7355-4D9C-8A46-8E6FBE36F3C1}" srcOrd="0" destOrd="0" presId="urn:microsoft.com/office/officeart/2005/8/layout/hierarchy2"/>
    <dgm:cxn modelId="{0D3618C0-881A-4AAE-AF4E-81D126D887F7}" type="presOf" srcId="{19EB843F-2272-4960-8952-5BD5674834AD}" destId="{DB538756-9374-4951-A4F5-79A281F21070}" srcOrd="1" destOrd="0" presId="urn:microsoft.com/office/officeart/2005/8/layout/hierarchy2"/>
    <dgm:cxn modelId="{817BD288-276F-4D8A-9869-D4D7259865A4}" type="presParOf" srcId="{E639CDA4-C93C-42D3-9C37-C1BF1B9C70E1}" destId="{93F9DC3E-E02F-492F-A0BB-18B0342335BD}" srcOrd="0" destOrd="0" presId="urn:microsoft.com/office/officeart/2005/8/layout/hierarchy2"/>
    <dgm:cxn modelId="{1D764D4E-26B4-4FE0-950D-2C5FD802E7ED}" type="presParOf" srcId="{93F9DC3E-E02F-492F-A0BB-18B0342335BD}" destId="{80BDD393-2059-4478-A817-2D2F6B3DD82D}" srcOrd="0" destOrd="0" presId="urn:microsoft.com/office/officeart/2005/8/layout/hierarchy2"/>
    <dgm:cxn modelId="{E3098905-F158-48E5-916F-77E3E02315C0}" type="presParOf" srcId="{93F9DC3E-E02F-492F-A0BB-18B0342335BD}" destId="{CB9F4808-887F-4FE3-97E1-89E49AB59514}" srcOrd="1" destOrd="0" presId="urn:microsoft.com/office/officeart/2005/8/layout/hierarchy2"/>
    <dgm:cxn modelId="{A1A689E8-A76C-4BA3-973D-CB85561DA4DA}" type="presParOf" srcId="{CB9F4808-887F-4FE3-97E1-89E49AB59514}" destId="{2015A4C5-3465-4092-B215-6B666E8DFCF0}" srcOrd="0" destOrd="0" presId="urn:microsoft.com/office/officeart/2005/8/layout/hierarchy2"/>
    <dgm:cxn modelId="{9E5027DF-F999-4EF3-9940-0D257AB02E08}" type="presParOf" srcId="{2015A4C5-3465-4092-B215-6B666E8DFCF0}" destId="{DB538756-9374-4951-A4F5-79A281F21070}" srcOrd="0" destOrd="0" presId="urn:microsoft.com/office/officeart/2005/8/layout/hierarchy2"/>
    <dgm:cxn modelId="{78D8F7B5-7628-48FA-A95D-0F3E1352FD79}" type="presParOf" srcId="{CB9F4808-887F-4FE3-97E1-89E49AB59514}" destId="{16B0AE9F-6CE7-4D7A-8B9B-FACE776996A6}" srcOrd="1" destOrd="0" presId="urn:microsoft.com/office/officeart/2005/8/layout/hierarchy2"/>
    <dgm:cxn modelId="{7D39D5F6-32B8-41B5-828D-44400F7B00DA}" type="presParOf" srcId="{16B0AE9F-6CE7-4D7A-8B9B-FACE776996A6}" destId="{247E2472-12D1-4EC0-8CD8-07AF86BF5248}" srcOrd="0" destOrd="0" presId="urn:microsoft.com/office/officeart/2005/8/layout/hierarchy2"/>
    <dgm:cxn modelId="{8D7AF0F0-4C29-46EA-8A82-91C6A82EE38A}" type="presParOf" srcId="{16B0AE9F-6CE7-4D7A-8B9B-FACE776996A6}" destId="{448FD0B3-34A0-4D87-A0A9-56250B8941CB}" srcOrd="1" destOrd="0" presId="urn:microsoft.com/office/officeart/2005/8/layout/hierarchy2"/>
    <dgm:cxn modelId="{73A704A0-443D-4B54-A5D0-888197B32ECD}" type="presParOf" srcId="{448FD0B3-34A0-4D87-A0A9-56250B8941CB}" destId="{61A45FCD-0D03-4C76-9694-8AB8A501D4B7}" srcOrd="0" destOrd="0" presId="urn:microsoft.com/office/officeart/2005/8/layout/hierarchy2"/>
    <dgm:cxn modelId="{F7F51C43-52B9-4192-A9CD-83CA4CF9AB9E}" type="presParOf" srcId="{61A45FCD-0D03-4C76-9694-8AB8A501D4B7}" destId="{E124B349-1D80-4AAC-997A-E7B7A67DAE60}" srcOrd="0" destOrd="0" presId="urn:microsoft.com/office/officeart/2005/8/layout/hierarchy2"/>
    <dgm:cxn modelId="{578682F8-A264-4518-9B93-7F9BC2BA36EC}" type="presParOf" srcId="{448FD0B3-34A0-4D87-A0A9-56250B8941CB}" destId="{B23118CA-1E74-4D75-8C1A-69C051282F98}" srcOrd="1" destOrd="0" presId="urn:microsoft.com/office/officeart/2005/8/layout/hierarchy2"/>
    <dgm:cxn modelId="{6C864C0A-8779-47F2-9CC4-71DAAB3389B8}" type="presParOf" srcId="{B23118CA-1E74-4D75-8C1A-69C051282F98}" destId="{0FA27C2E-7355-4D9C-8A46-8E6FBE36F3C1}" srcOrd="0" destOrd="0" presId="urn:microsoft.com/office/officeart/2005/8/layout/hierarchy2"/>
    <dgm:cxn modelId="{570E2E1D-F71C-4300-B0A6-0DD162D6C7E7}" type="presParOf" srcId="{B23118CA-1E74-4D75-8C1A-69C051282F98}" destId="{746BE36A-AC12-4742-9B98-F8C42CBCD783}" srcOrd="1" destOrd="0" presId="urn:microsoft.com/office/officeart/2005/8/layout/hierarchy2"/>
    <dgm:cxn modelId="{BFDAA766-372B-47DC-BCFB-CC202D811D04}" type="presParOf" srcId="{CB9F4808-887F-4FE3-97E1-89E49AB59514}" destId="{D0C59B51-2700-4078-916D-2400AB503C98}" srcOrd="2" destOrd="0" presId="urn:microsoft.com/office/officeart/2005/8/layout/hierarchy2"/>
    <dgm:cxn modelId="{D9EAF959-894A-4424-A5D7-BB4E613EC387}" type="presParOf" srcId="{D0C59B51-2700-4078-916D-2400AB503C98}" destId="{D6CCA67F-2729-4280-A3D4-14DA9435C45B}" srcOrd="0" destOrd="0" presId="urn:microsoft.com/office/officeart/2005/8/layout/hierarchy2"/>
    <dgm:cxn modelId="{FBC3A950-C3FC-4361-888C-FDFBBB0E21DE}" type="presParOf" srcId="{CB9F4808-887F-4FE3-97E1-89E49AB59514}" destId="{8D63566A-6E2B-4033-BA8F-D897A6A55139}" srcOrd="3" destOrd="0" presId="urn:microsoft.com/office/officeart/2005/8/layout/hierarchy2"/>
    <dgm:cxn modelId="{440047C9-C3FC-4294-876C-38AD622DEFD1}" type="presParOf" srcId="{8D63566A-6E2B-4033-BA8F-D897A6A55139}" destId="{DD6F33E3-D3DF-42F8-9565-4A29A9927E3E}" srcOrd="0" destOrd="0" presId="urn:microsoft.com/office/officeart/2005/8/layout/hierarchy2"/>
    <dgm:cxn modelId="{F758F214-5A1B-4D28-B282-9723FA0680BF}" type="presParOf" srcId="{8D63566A-6E2B-4033-BA8F-D897A6A55139}" destId="{E38906F6-51F9-4785-B84A-01B8B8E08A6C}" srcOrd="1" destOrd="0" presId="urn:microsoft.com/office/officeart/2005/8/layout/hierarchy2"/>
    <dgm:cxn modelId="{56EDB3CF-24BC-4668-B2CC-0C012E4F4A31}" type="presParOf" srcId="{E38906F6-51F9-4785-B84A-01B8B8E08A6C}" destId="{8FA55D70-366D-4FE5-9D42-9D4D40F70D9C}" srcOrd="0" destOrd="0" presId="urn:microsoft.com/office/officeart/2005/8/layout/hierarchy2"/>
    <dgm:cxn modelId="{B1AFCAA0-EA03-4838-9039-D4DDA0004360}" type="presParOf" srcId="{8FA55D70-366D-4FE5-9D42-9D4D40F70D9C}" destId="{7F0F6138-1956-4266-9D5C-66254A2E5C73}" srcOrd="0" destOrd="0" presId="urn:microsoft.com/office/officeart/2005/8/layout/hierarchy2"/>
    <dgm:cxn modelId="{EE8BC711-51E3-4279-BD9F-B48A52B8B655}" type="presParOf" srcId="{E38906F6-51F9-4785-B84A-01B8B8E08A6C}" destId="{028E0764-8FBD-49B5-AF53-1813F4F298C0}" srcOrd="1" destOrd="0" presId="urn:microsoft.com/office/officeart/2005/8/layout/hierarchy2"/>
    <dgm:cxn modelId="{59CE6F25-454F-4E45-A328-7FE789161883}" type="presParOf" srcId="{028E0764-8FBD-49B5-AF53-1813F4F298C0}" destId="{5D6BB57F-B86B-4BA9-8927-D6503E7EEF70}" srcOrd="0" destOrd="0" presId="urn:microsoft.com/office/officeart/2005/8/layout/hierarchy2"/>
    <dgm:cxn modelId="{28D0F16B-1BCF-419C-8EED-848FB76BD7DF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083CF64-7082-4DF2-ABD5-B9363A859E6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D</a:t>
          </a:r>
        </a:p>
        <a:p>
          <a:r>
            <a:rPr lang="it-IT" sz="1800" b="1" dirty="0" smtClean="0"/>
            <a:t>SEZIONE F  </a:t>
          </a:r>
          <a:endParaRPr lang="it-IT" sz="18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800" b="1"/>
        </a:p>
      </dgm:t>
    </dgm:pt>
    <dgm:pt modelId="{0A80FA9A-4FB8-49B2-B7FD-054E5EF4386F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LATO DESTRO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8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C 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800" b="1"/>
        </a:p>
      </dgm:t>
    </dgm:pt>
    <dgm:pt modelId="{F664173F-1BBF-4472-B6CE-FCDE8C3323B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LATO SINISTRO</a:t>
          </a:r>
          <a:endParaRPr lang="it-IT" sz="18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8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8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FEBD7DC8-47D1-4628-B916-1A5EDE780BD3}" type="presOf" srcId="{92D5AA21-A374-47FB-A497-33790725F1A9}" destId="{DD6F33E3-D3DF-42F8-9565-4A29A9927E3E}" srcOrd="0" destOrd="0" presId="urn:microsoft.com/office/officeart/2005/8/layout/hierarchy2"/>
    <dgm:cxn modelId="{8E3A1585-65BE-4938-9E06-4C94D270CC44}" type="presOf" srcId="{D06B724C-5035-4045-A0FC-F15D5BC901D8}" destId="{D0C59B51-2700-4078-916D-2400AB503C98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C1D40A24-593C-47AB-87C9-1C166343307F}" type="presOf" srcId="{A083CF64-7082-4DF2-ABD5-B9363A859E60}" destId="{247E2472-12D1-4EC0-8CD8-07AF86BF5248}" srcOrd="0" destOrd="0" presId="urn:microsoft.com/office/officeart/2005/8/layout/hierarchy2"/>
    <dgm:cxn modelId="{96EC052F-5B10-4C3B-958E-FD5EE67A68B5}" type="presOf" srcId="{48022FEE-8DE6-43B0-A28E-2D72EC023997}" destId="{61A45FCD-0D03-4C76-9694-8AB8A501D4B7}" srcOrd="0" destOrd="0" presId="urn:microsoft.com/office/officeart/2005/8/layout/hierarchy2"/>
    <dgm:cxn modelId="{38D17EF2-6C1B-4619-90BD-3D2DD1A449DB}" type="presOf" srcId="{F664173F-1BBF-4472-B6CE-FCDE8C3323BB}" destId="{5D6BB57F-B86B-4BA9-8927-D6503E7EEF70}" srcOrd="0" destOrd="0" presId="urn:microsoft.com/office/officeart/2005/8/layout/hierarchy2"/>
    <dgm:cxn modelId="{59C14C65-4BF3-45AB-9B21-BFB58F4D1B7E}" type="presOf" srcId="{19EB843F-2272-4960-8952-5BD5674834AD}" destId="{2015A4C5-3465-4092-B215-6B666E8DFCF0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A29B1F7F-9EFA-4AAC-95F4-F8AB97CE836B}" type="presOf" srcId="{8B9BD905-4A3D-49C2-9150-1C6A58285BB2}" destId="{8FA55D70-366D-4FE5-9D42-9D4D40F70D9C}" srcOrd="0" destOrd="0" presId="urn:microsoft.com/office/officeart/2005/8/layout/hierarchy2"/>
    <dgm:cxn modelId="{44A2996A-4615-4C8B-A157-AEF75C87AFFD}" type="presOf" srcId="{0A80FA9A-4FB8-49B2-B7FD-054E5EF4386F}" destId="{0FA27C2E-7355-4D9C-8A46-8E6FBE36F3C1}" srcOrd="0" destOrd="0" presId="urn:microsoft.com/office/officeart/2005/8/layout/hierarchy2"/>
    <dgm:cxn modelId="{F34E918F-15ED-4131-95EA-7B8189C672AD}" type="presOf" srcId="{8B9BD905-4A3D-49C2-9150-1C6A58285BB2}" destId="{7F0F6138-1956-4266-9D5C-66254A2E5C73}" srcOrd="1" destOrd="0" presId="urn:microsoft.com/office/officeart/2005/8/layout/hierarchy2"/>
    <dgm:cxn modelId="{5FE98035-D4C5-45EC-A756-BFFC09E7162A}" type="presOf" srcId="{48022FEE-8DE6-43B0-A28E-2D72EC023997}" destId="{E124B349-1D80-4AAC-997A-E7B7A67DAE60}" srcOrd="1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312FD390-D681-447C-8DB7-7E3EDB2CCA5C}" type="presOf" srcId="{19EB843F-2272-4960-8952-5BD5674834AD}" destId="{DB538756-9374-4951-A4F5-79A281F21070}" srcOrd="1" destOrd="0" presId="urn:microsoft.com/office/officeart/2005/8/layout/hierarchy2"/>
    <dgm:cxn modelId="{F79E9CD1-F976-44A1-AF0A-594BAE327D53}" type="presOf" srcId="{AB5336A1-C879-4434-9F55-6F0D2CCBCB7F}" destId="{E639CDA4-C93C-42D3-9C37-C1BF1B9C70E1}" srcOrd="0" destOrd="0" presId="urn:microsoft.com/office/officeart/2005/8/layout/hierarchy2"/>
    <dgm:cxn modelId="{054F6B7C-68A0-43D6-8EB4-19F55DBD7011}" type="presOf" srcId="{D06B724C-5035-4045-A0FC-F15D5BC901D8}" destId="{D6CCA67F-2729-4280-A3D4-14DA9435C45B}" srcOrd="1" destOrd="0" presId="urn:microsoft.com/office/officeart/2005/8/layout/hierarchy2"/>
    <dgm:cxn modelId="{6EBF8AF6-F672-40E8-A1AC-432F69B81F12}" type="presOf" srcId="{0A011D6A-F948-4C3F-B2BA-BADF9E9216A7}" destId="{80BDD393-2059-4478-A817-2D2F6B3DD82D}" srcOrd="0" destOrd="0" presId="urn:microsoft.com/office/officeart/2005/8/layout/hierarchy2"/>
    <dgm:cxn modelId="{40376F51-A64D-43E7-9377-21E3B7B19C6F}" type="presParOf" srcId="{E639CDA4-C93C-42D3-9C37-C1BF1B9C70E1}" destId="{93F9DC3E-E02F-492F-A0BB-18B0342335BD}" srcOrd="0" destOrd="0" presId="urn:microsoft.com/office/officeart/2005/8/layout/hierarchy2"/>
    <dgm:cxn modelId="{FFAE0D7D-7217-42A6-976D-CC20D0F8AAAE}" type="presParOf" srcId="{93F9DC3E-E02F-492F-A0BB-18B0342335BD}" destId="{80BDD393-2059-4478-A817-2D2F6B3DD82D}" srcOrd="0" destOrd="0" presId="urn:microsoft.com/office/officeart/2005/8/layout/hierarchy2"/>
    <dgm:cxn modelId="{2E5F8208-0C03-4042-A5AA-D662D59726C9}" type="presParOf" srcId="{93F9DC3E-E02F-492F-A0BB-18B0342335BD}" destId="{CB9F4808-887F-4FE3-97E1-89E49AB59514}" srcOrd="1" destOrd="0" presId="urn:microsoft.com/office/officeart/2005/8/layout/hierarchy2"/>
    <dgm:cxn modelId="{13EFB971-D5AA-4CBA-ADFE-7F6C5C76F54B}" type="presParOf" srcId="{CB9F4808-887F-4FE3-97E1-89E49AB59514}" destId="{2015A4C5-3465-4092-B215-6B666E8DFCF0}" srcOrd="0" destOrd="0" presId="urn:microsoft.com/office/officeart/2005/8/layout/hierarchy2"/>
    <dgm:cxn modelId="{98F42887-D215-42E3-87D0-224DAB23E7E3}" type="presParOf" srcId="{2015A4C5-3465-4092-B215-6B666E8DFCF0}" destId="{DB538756-9374-4951-A4F5-79A281F21070}" srcOrd="0" destOrd="0" presId="urn:microsoft.com/office/officeart/2005/8/layout/hierarchy2"/>
    <dgm:cxn modelId="{5520542B-864E-47E8-AD15-9E5DF6A235A0}" type="presParOf" srcId="{CB9F4808-887F-4FE3-97E1-89E49AB59514}" destId="{16B0AE9F-6CE7-4D7A-8B9B-FACE776996A6}" srcOrd="1" destOrd="0" presId="urn:microsoft.com/office/officeart/2005/8/layout/hierarchy2"/>
    <dgm:cxn modelId="{50722EF0-6955-4B84-9C79-D7D1FEF2F6CB}" type="presParOf" srcId="{16B0AE9F-6CE7-4D7A-8B9B-FACE776996A6}" destId="{247E2472-12D1-4EC0-8CD8-07AF86BF5248}" srcOrd="0" destOrd="0" presId="urn:microsoft.com/office/officeart/2005/8/layout/hierarchy2"/>
    <dgm:cxn modelId="{3F7CE8D8-A021-4C53-9242-FB8966E3A5FC}" type="presParOf" srcId="{16B0AE9F-6CE7-4D7A-8B9B-FACE776996A6}" destId="{448FD0B3-34A0-4D87-A0A9-56250B8941CB}" srcOrd="1" destOrd="0" presId="urn:microsoft.com/office/officeart/2005/8/layout/hierarchy2"/>
    <dgm:cxn modelId="{AD51DFBB-A0AB-481C-A9E1-135AB0705652}" type="presParOf" srcId="{448FD0B3-34A0-4D87-A0A9-56250B8941CB}" destId="{61A45FCD-0D03-4C76-9694-8AB8A501D4B7}" srcOrd="0" destOrd="0" presId="urn:microsoft.com/office/officeart/2005/8/layout/hierarchy2"/>
    <dgm:cxn modelId="{D21FDC4C-BD44-4093-A1FD-3C1514FD7246}" type="presParOf" srcId="{61A45FCD-0D03-4C76-9694-8AB8A501D4B7}" destId="{E124B349-1D80-4AAC-997A-E7B7A67DAE60}" srcOrd="0" destOrd="0" presId="urn:microsoft.com/office/officeart/2005/8/layout/hierarchy2"/>
    <dgm:cxn modelId="{44513C16-2F37-48ED-AC27-52122F048B95}" type="presParOf" srcId="{448FD0B3-34A0-4D87-A0A9-56250B8941CB}" destId="{B23118CA-1E74-4D75-8C1A-69C051282F98}" srcOrd="1" destOrd="0" presId="urn:microsoft.com/office/officeart/2005/8/layout/hierarchy2"/>
    <dgm:cxn modelId="{00D349AC-230D-4DB4-9C09-C1022B00D9EC}" type="presParOf" srcId="{B23118CA-1E74-4D75-8C1A-69C051282F98}" destId="{0FA27C2E-7355-4D9C-8A46-8E6FBE36F3C1}" srcOrd="0" destOrd="0" presId="urn:microsoft.com/office/officeart/2005/8/layout/hierarchy2"/>
    <dgm:cxn modelId="{F6505078-D6ED-41D0-B548-55E5B6D9BE09}" type="presParOf" srcId="{B23118CA-1E74-4D75-8C1A-69C051282F98}" destId="{746BE36A-AC12-4742-9B98-F8C42CBCD783}" srcOrd="1" destOrd="0" presId="urn:microsoft.com/office/officeart/2005/8/layout/hierarchy2"/>
    <dgm:cxn modelId="{181CEA9D-2ED0-44C0-AEA6-8BCF9323C9B8}" type="presParOf" srcId="{CB9F4808-887F-4FE3-97E1-89E49AB59514}" destId="{D0C59B51-2700-4078-916D-2400AB503C98}" srcOrd="2" destOrd="0" presId="urn:microsoft.com/office/officeart/2005/8/layout/hierarchy2"/>
    <dgm:cxn modelId="{B11A5520-C325-4C56-90C4-F05A7FA74F60}" type="presParOf" srcId="{D0C59B51-2700-4078-916D-2400AB503C98}" destId="{D6CCA67F-2729-4280-A3D4-14DA9435C45B}" srcOrd="0" destOrd="0" presId="urn:microsoft.com/office/officeart/2005/8/layout/hierarchy2"/>
    <dgm:cxn modelId="{2DE06229-9AA5-4B34-B4CF-400B5CB53D9D}" type="presParOf" srcId="{CB9F4808-887F-4FE3-97E1-89E49AB59514}" destId="{8D63566A-6E2B-4033-BA8F-D897A6A55139}" srcOrd="3" destOrd="0" presId="urn:microsoft.com/office/officeart/2005/8/layout/hierarchy2"/>
    <dgm:cxn modelId="{FF48450F-035E-4CB4-A2A0-44BEDA504B03}" type="presParOf" srcId="{8D63566A-6E2B-4033-BA8F-D897A6A55139}" destId="{DD6F33E3-D3DF-42F8-9565-4A29A9927E3E}" srcOrd="0" destOrd="0" presId="urn:microsoft.com/office/officeart/2005/8/layout/hierarchy2"/>
    <dgm:cxn modelId="{4EB9FB49-6CB5-41CB-9ED0-3E6B43307AE9}" type="presParOf" srcId="{8D63566A-6E2B-4033-BA8F-D897A6A55139}" destId="{E38906F6-51F9-4785-B84A-01B8B8E08A6C}" srcOrd="1" destOrd="0" presId="urn:microsoft.com/office/officeart/2005/8/layout/hierarchy2"/>
    <dgm:cxn modelId="{FD7CD830-82EE-4EE3-89AF-FEFF106F1F2D}" type="presParOf" srcId="{E38906F6-51F9-4785-B84A-01B8B8E08A6C}" destId="{8FA55D70-366D-4FE5-9D42-9D4D40F70D9C}" srcOrd="0" destOrd="0" presId="urn:microsoft.com/office/officeart/2005/8/layout/hierarchy2"/>
    <dgm:cxn modelId="{2D2FB4E7-3C31-451E-80C6-9F48BE1D44BB}" type="presParOf" srcId="{8FA55D70-366D-4FE5-9D42-9D4D40F70D9C}" destId="{7F0F6138-1956-4266-9D5C-66254A2E5C73}" srcOrd="0" destOrd="0" presId="urn:microsoft.com/office/officeart/2005/8/layout/hierarchy2"/>
    <dgm:cxn modelId="{7E8349AF-75B2-416E-AA02-8679CD02D8DD}" type="presParOf" srcId="{E38906F6-51F9-4785-B84A-01B8B8E08A6C}" destId="{028E0764-8FBD-49B5-AF53-1813F4F298C0}" srcOrd="1" destOrd="0" presId="urn:microsoft.com/office/officeart/2005/8/layout/hierarchy2"/>
    <dgm:cxn modelId="{804AF426-026B-4FD6-A961-A4347D25CB97}" type="presParOf" srcId="{028E0764-8FBD-49B5-AF53-1813F4F298C0}" destId="{5D6BB57F-B86B-4BA9-8927-D6503E7EEF70}" srcOrd="0" destOrd="0" presId="urn:microsoft.com/office/officeart/2005/8/layout/hierarchy2"/>
    <dgm:cxn modelId="{43B2E1D1-AA4C-4F30-8049-72BFE65E4DC1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CLASSI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</a:t>
          </a:r>
          <a:r>
            <a:rPr lang="it-IT" sz="1800" b="1" dirty="0" smtClean="0">
              <a:solidFill>
                <a:srgbClr val="FF0000"/>
              </a:solidFill>
            </a:rPr>
            <a:t>8.00</a:t>
          </a:r>
          <a:endParaRPr lang="it-IT" sz="1800" b="1" dirty="0" smtClean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2B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1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NELLA PROPRIA AULA</a:t>
          </a:r>
          <a:endParaRPr lang="it-IT" sz="1600" b="1" dirty="0"/>
        </a:p>
      </dgm:t>
    </dgm:pt>
    <dgm:pt modelId="{48022FEE-8DE6-43B0-A28E-2D72EC023997}" type="parTrans" cxnId="{FA64B01C-F8E6-49D7-A359-49DA5259C25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5B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1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88D5354C-F39F-40E6-A6D2-BADB2EC23FC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4B</a:t>
          </a:r>
          <a:endParaRPr lang="it-IT" sz="2400" b="1" dirty="0"/>
        </a:p>
      </dgm:t>
    </dgm:pt>
    <dgm:pt modelId="{5B16A427-B8B0-4A83-A793-397737487BED}" type="parTrans" cxnId="{AB2B8F9B-B338-425F-AFDA-BC4E3D08A7D7}">
      <dgm:prSet custT="1"/>
      <dgm:spPr/>
      <dgm:t>
        <a:bodyPr/>
        <a:lstStyle/>
        <a:p>
          <a:endParaRPr lang="it-IT" sz="1800"/>
        </a:p>
      </dgm:t>
    </dgm:pt>
    <dgm:pt modelId="{2A8AE93E-BC08-495E-93F6-A83888C640A8}" type="sibTrans" cxnId="{AB2B8F9B-B338-425F-AFDA-BC4E3D08A7D7}">
      <dgm:prSet/>
      <dgm:spPr/>
      <dgm:t>
        <a:bodyPr/>
        <a:lstStyle/>
        <a:p>
          <a:endParaRPr lang="it-IT"/>
        </a:p>
      </dgm:t>
    </dgm:pt>
    <dgm:pt modelId="{C0EC107D-7D18-4425-84BF-46C17F80573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NELLA PROPRIA AULA</a:t>
          </a:r>
          <a:endParaRPr lang="it-IT" sz="1600" b="1" dirty="0"/>
        </a:p>
      </dgm:t>
    </dgm:pt>
    <dgm:pt modelId="{C6E79220-475B-405F-B1E5-A77733D7B153}" type="parTrans" cxnId="{E5339A99-2816-49AF-839D-50FD65D5AFD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C1494276-C409-44F6-A607-538093715488}" type="sibTrans" cxnId="{E5339A99-2816-49AF-839D-50FD65D5AFD4}">
      <dgm:prSet/>
      <dgm:spPr/>
      <dgm:t>
        <a:bodyPr/>
        <a:lstStyle/>
        <a:p>
          <a:endParaRPr lang="it-IT"/>
        </a:p>
      </dgm:t>
    </dgm:pt>
    <dgm:pt modelId="{972CEDF8-E90A-443A-BF32-751F7988334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ENTRATA LATO DESTRO DIRETTAMENTE NELLA PROPRIA AULA</a:t>
          </a:r>
          <a:endParaRPr lang="it-IT" sz="1600" b="1" dirty="0"/>
        </a:p>
      </dgm:t>
    </dgm:pt>
    <dgm:pt modelId="{0A2B53E5-9E13-40E0-B8A7-27FCD1D10D64}" type="parTrans" cxnId="{F02D3396-A7A6-4B69-9F2C-4DE9F06E79B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/>
        </a:p>
      </dgm:t>
    </dgm:pt>
    <dgm:pt modelId="{DE567F25-FC69-40B1-B46E-9A98B67FCADD}" type="sibTrans" cxnId="{F02D3396-A7A6-4B69-9F2C-4DE9F06E79B0}">
      <dgm:prSet/>
      <dgm:spPr/>
      <dgm:t>
        <a:bodyPr/>
        <a:lstStyle/>
        <a:p>
          <a:endParaRPr lang="it-IT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3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3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3" custScaleX="107334" custScaleY="1076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6B65FD23-035C-4F23-834F-8CC30DE2F8E0}" type="pres">
      <dgm:prSet presAssocID="{5B16A427-B8B0-4A83-A793-397737487BED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022E7AA-EEC6-4108-A764-A6E06EA3B5A1}" type="pres">
      <dgm:prSet presAssocID="{5B16A427-B8B0-4A83-A793-397737487BED}" presName="connTx" presStyleLbl="parChTrans1D2" presStyleIdx="1" presStyleCnt="3"/>
      <dgm:spPr/>
      <dgm:t>
        <a:bodyPr/>
        <a:lstStyle/>
        <a:p>
          <a:endParaRPr lang="it-IT"/>
        </a:p>
      </dgm:t>
    </dgm:pt>
    <dgm:pt modelId="{51959266-1E5F-4EB5-95B6-192F3380637D}" type="pres">
      <dgm:prSet presAssocID="{88D5354C-F39F-40E6-A6D2-BADB2EC23FC1}" presName="root2" presStyleCnt="0"/>
      <dgm:spPr/>
    </dgm:pt>
    <dgm:pt modelId="{BBCFE813-DE5A-42C7-84B4-14D4EAB89230}" type="pres">
      <dgm:prSet presAssocID="{88D5354C-F39F-40E6-A6D2-BADB2EC23FC1}" presName="LevelTwoTextNode" presStyleLbl="node2" presStyleIdx="1" presStyleCnt="3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0BEC3C-EEBB-40DD-8E6B-524A4DAB48EA}" type="pres">
      <dgm:prSet presAssocID="{88D5354C-F39F-40E6-A6D2-BADB2EC23FC1}" presName="level3hierChild" presStyleCnt="0"/>
      <dgm:spPr/>
    </dgm:pt>
    <dgm:pt modelId="{EAE21518-F87C-443C-A27C-534375DCB579}" type="pres">
      <dgm:prSet presAssocID="{C6E79220-475B-405F-B1E5-A77733D7B153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B70DE914-225A-424F-A0D7-A5F18031CDDB}" type="pres">
      <dgm:prSet presAssocID="{C6E79220-475B-405F-B1E5-A77733D7B153}" presName="connTx" presStyleLbl="parChTrans1D3" presStyleIdx="1" presStyleCnt="3"/>
      <dgm:spPr/>
      <dgm:t>
        <a:bodyPr/>
        <a:lstStyle/>
        <a:p>
          <a:endParaRPr lang="it-IT"/>
        </a:p>
      </dgm:t>
    </dgm:pt>
    <dgm:pt modelId="{4CD46A9D-D602-4BF8-B0D5-3ED0639C092B}" type="pres">
      <dgm:prSet presAssocID="{C0EC107D-7D18-4425-84BF-46C17F80573F}" presName="root2" presStyleCnt="0"/>
      <dgm:spPr/>
    </dgm:pt>
    <dgm:pt modelId="{27B08D93-3399-4975-913F-941AD7EB1B9C}" type="pres">
      <dgm:prSet presAssocID="{C0EC107D-7D18-4425-84BF-46C17F80573F}" presName="LevelTwoTextNode" presStyleLbl="node3" presStyleIdx="1" presStyleCnt="3" custScaleX="106935" custScaleY="13830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8D535-C350-4E4E-90A6-820D6A4FFA83}" type="pres">
      <dgm:prSet presAssocID="{C0EC107D-7D18-4425-84BF-46C17F80573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2" presStyleCnt="3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E473844A-77FE-488E-8A09-8967CFB30AA7}" type="pres">
      <dgm:prSet presAssocID="{0A2B53E5-9E13-40E0-B8A7-27FCD1D10D64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B0E25899-AE57-4206-969B-1693C61E80BF}" type="pres">
      <dgm:prSet presAssocID="{0A2B53E5-9E13-40E0-B8A7-27FCD1D10D64}" presName="connTx" presStyleLbl="parChTrans1D3" presStyleIdx="2" presStyleCnt="3"/>
      <dgm:spPr/>
      <dgm:t>
        <a:bodyPr/>
        <a:lstStyle/>
        <a:p>
          <a:endParaRPr lang="it-IT"/>
        </a:p>
      </dgm:t>
    </dgm:pt>
    <dgm:pt modelId="{C4B9D063-9FF2-4C3F-B3FA-9D19BFFFED86}" type="pres">
      <dgm:prSet presAssocID="{972CEDF8-E90A-443A-BF32-751F79883340}" presName="root2" presStyleCnt="0"/>
      <dgm:spPr/>
    </dgm:pt>
    <dgm:pt modelId="{ED9FB95E-FD7B-49B9-ACEC-4AAD56577FBD}" type="pres">
      <dgm:prSet presAssocID="{972CEDF8-E90A-443A-BF32-751F7988334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6DD498-9BD6-45F6-A4D5-CE8D6CBFEC9A}" type="pres">
      <dgm:prSet presAssocID="{972CEDF8-E90A-443A-BF32-751F79883340}" presName="level3hierChild" presStyleCnt="0"/>
      <dgm:spPr/>
    </dgm:pt>
  </dgm:ptLst>
  <dgm:cxnLst>
    <dgm:cxn modelId="{2113DC14-1F79-4D72-80C4-3BED3DA5E7A3}" type="presOf" srcId="{48022FEE-8DE6-43B0-A28E-2D72EC023997}" destId="{61A45FCD-0D03-4C76-9694-8AB8A501D4B7}" srcOrd="0" destOrd="0" presId="urn:microsoft.com/office/officeart/2005/8/layout/hierarchy2"/>
    <dgm:cxn modelId="{6C1EEBD6-E1B2-4E76-BF47-7F20FA2B33B7}" type="presOf" srcId="{D06B724C-5035-4045-A0FC-F15D5BC901D8}" destId="{D0C59B51-2700-4078-916D-2400AB503C98}" srcOrd="0" destOrd="0" presId="urn:microsoft.com/office/officeart/2005/8/layout/hierarchy2"/>
    <dgm:cxn modelId="{099EE761-C7C6-48C6-83B4-B5A63DCA5A98}" type="presOf" srcId="{48022FEE-8DE6-43B0-A28E-2D72EC023997}" destId="{E124B349-1D80-4AAC-997A-E7B7A67DAE60}" srcOrd="1" destOrd="0" presId="urn:microsoft.com/office/officeart/2005/8/layout/hierarchy2"/>
    <dgm:cxn modelId="{2CBFC8F4-4DCA-47DD-BC7E-9A67BADD1363}" type="presOf" srcId="{0A2B53E5-9E13-40E0-B8A7-27FCD1D10D64}" destId="{B0E25899-AE57-4206-969B-1693C61E80BF}" srcOrd="1" destOrd="0" presId="urn:microsoft.com/office/officeart/2005/8/layout/hierarchy2"/>
    <dgm:cxn modelId="{F02D3396-A7A6-4B69-9F2C-4DE9F06E79B0}" srcId="{92D5AA21-A374-47FB-A497-33790725F1A9}" destId="{972CEDF8-E90A-443A-BF32-751F79883340}" srcOrd="0" destOrd="0" parTransId="{0A2B53E5-9E13-40E0-B8A7-27FCD1D10D64}" sibTransId="{DE567F25-FC69-40B1-B46E-9A98B67FCADD}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544E7183-3617-4510-88C2-35A7C706F694}" type="presOf" srcId="{0A2B53E5-9E13-40E0-B8A7-27FCD1D10D64}" destId="{E473844A-77FE-488E-8A09-8967CFB30AA7}" srcOrd="0" destOrd="0" presId="urn:microsoft.com/office/officeart/2005/8/layout/hierarchy2"/>
    <dgm:cxn modelId="{34CD4562-6C09-451B-B20F-93E94F59C1B8}" type="presOf" srcId="{92D5AA21-A374-47FB-A497-33790725F1A9}" destId="{DD6F33E3-D3DF-42F8-9565-4A29A9927E3E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94D32F0D-D9A4-47C9-819D-7002EE1F5444}" type="presOf" srcId="{D06B724C-5035-4045-A0FC-F15D5BC901D8}" destId="{D6CCA67F-2729-4280-A3D4-14DA9435C45B}" srcOrd="1" destOrd="0" presId="urn:microsoft.com/office/officeart/2005/8/layout/hierarchy2"/>
    <dgm:cxn modelId="{A28E5DE5-CBCB-4A08-A115-F80DB34D029A}" type="presOf" srcId="{972CEDF8-E90A-443A-BF32-751F79883340}" destId="{ED9FB95E-FD7B-49B9-ACEC-4AAD56577FBD}" srcOrd="0" destOrd="0" presId="urn:microsoft.com/office/officeart/2005/8/layout/hierarchy2"/>
    <dgm:cxn modelId="{E5339A99-2816-49AF-839D-50FD65D5AFD4}" srcId="{88D5354C-F39F-40E6-A6D2-BADB2EC23FC1}" destId="{C0EC107D-7D18-4425-84BF-46C17F80573F}" srcOrd="0" destOrd="0" parTransId="{C6E79220-475B-405F-B1E5-A77733D7B153}" sibTransId="{C1494276-C409-44F6-A607-538093715488}"/>
    <dgm:cxn modelId="{58DE43C9-D45A-4843-92EA-A6984449094D}" type="presOf" srcId="{C0EC107D-7D18-4425-84BF-46C17F80573F}" destId="{27B08D93-3399-4975-913F-941AD7EB1B9C}" srcOrd="0" destOrd="0" presId="urn:microsoft.com/office/officeart/2005/8/layout/hierarchy2"/>
    <dgm:cxn modelId="{E29A075D-290F-4552-B9E6-EB217CE514FB}" type="presOf" srcId="{5B16A427-B8B0-4A83-A793-397737487BED}" destId="{6B65FD23-035C-4F23-834F-8CC30DE2F8E0}" srcOrd="0" destOrd="0" presId="urn:microsoft.com/office/officeart/2005/8/layout/hierarchy2"/>
    <dgm:cxn modelId="{F2D32743-B311-461C-96E0-0A96D3AF52B7}" type="presOf" srcId="{0A011D6A-F948-4C3F-B2BA-BADF9E9216A7}" destId="{80BDD393-2059-4478-A817-2D2F6B3DD82D}" srcOrd="0" destOrd="0" presId="urn:microsoft.com/office/officeart/2005/8/layout/hierarchy2"/>
    <dgm:cxn modelId="{AB2B8F9B-B338-425F-AFDA-BC4E3D08A7D7}" srcId="{0A011D6A-F948-4C3F-B2BA-BADF9E9216A7}" destId="{88D5354C-F39F-40E6-A6D2-BADB2EC23FC1}" srcOrd="1" destOrd="0" parTransId="{5B16A427-B8B0-4A83-A793-397737487BED}" sibTransId="{2A8AE93E-BC08-495E-93F6-A83888C640A8}"/>
    <dgm:cxn modelId="{FFDF9460-7CD7-4850-B9F6-90805643DB91}" type="presOf" srcId="{AB5336A1-C879-4434-9F55-6F0D2CCBCB7F}" destId="{E639CDA4-C93C-42D3-9C37-C1BF1B9C70E1}" srcOrd="0" destOrd="0" presId="urn:microsoft.com/office/officeart/2005/8/layout/hierarchy2"/>
    <dgm:cxn modelId="{B1AA43F5-CC6A-4100-AB93-BBA82DE337D0}" type="presOf" srcId="{19EB843F-2272-4960-8952-5BD5674834AD}" destId="{DB538756-9374-4951-A4F5-79A281F21070}" srcOrd="1" destOrd="0" presId="urn:microsoft.com/office/officeart/2005/8/layout/hierarchy2"/>
    <dgm:cxn modelId="{23819C46-83FE-41C5-BD42-01B498DBB675}" type="presOf" srcId="{88D5354C-F39F-40E6-A6D2-BADB2EC23FC1}" destId="{BBCFE813-DE5A-42C7-84B4-14D4EAB89230}" srcOrd="0" destOrd="0" presId="urn:microsoft.com/office/officeart/2005/8/layout/hierarchy2"/>
    <dgm:cxn modelId="{8C5973F9-1E44-4E29-A0E8-F3D9B6E80FED}" type="presOf" srcId="{5B16A427-B8B0-4A83-A793-397737487BED}" destId="{F022E7AA-EEC6-4108-A764-A6E06EA3B5A1}" srcOrd="1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210D13D1-6345-4EC0-8F3F-E1FED4DA95BE}" type="presOf" srcId="{19EB843F-2272-4960-8952-5BD5674834AD}" destId="{2015A4C5-3465-4092-B215-6B666E8DFCF0}" srcOrd="0" destOrd="0" presId="urn:microsoft.com/office/officeart/2005/8/layout/hierarchy2"/>
    <dgm:cxn modelId="{248CCC6C-53C2-4CFF-B7B9-AD454A16B5F9}" srcId="{0A011D6A-F948-4C3F-B2BA-BADF9E9216A7}" destId="{92D5AA21-A374-47FB-A497-33790725F1A9}" srcOrd="2" destOrd="0" parTransId="{D06B724C-5035-4045-A0FC-F15D5BC901D8}" sibTransId="{010BDFAD-A602-43DD-BEDC-C22935C7889C}"/>
    <dgm:cxn modelId="{B719DB6A-7F5C-44B1-A427-346ECE608B3C}" type="presOf" srcId="{0A80FA9A-4FB8-49B2-B7FD-054E5EF4386F}" destId="{0FA27C2E-7355-4D9C-8A46-8E6FBE36F3C1}" srcOrd="0" destOrd="0" presId="urn:microsoft.com/office/officeart/2005/8/layout/hierarchy2"/>
    <dgm:cxn modelId="{7146B03C-BA76-4A73-8743-99AC6BC1B9D9}" type="presOf" srcId="{A083CF64-7082-4DF2-ABD5-B9363A859E60}" destId="{247E2472-12D1-4EC0-8CD8-07AF86BF5248}" srcOrd="0" destOrd="0" presId="urn:microsoft.com/office/officeart/2005/8/layout/hierarchy2"/>
    <dgm:cxn modelId="{C1193F8D-71EC-4D6D-8D8B-C222BD0728A7}" type="presOf" srcId="{C6E79220-475B-405F-B1E5-A77733D7B153}" destId="{EAE21518-F87C-443C-A27C-534375DCB579}" srcOrd="0" destOrd="0" presId="urn:microsoft.com/office/officeart/2005/8/layout/hierarchy2"/>
    <dgm:cxn modelId="{9EF5733C-E59F-42D0-8E96-81F550FB48F3}" type="presOf" srcId="{C6E79220-475B-405F-B1E5-A77733D7B153}" destId="{B70DE914-225A-424F-A0D7-A5F18031CDDB}" srcOrd="1" destOrd="0" presId="urn:microsoft.com/office/officeart/2005/8/layout/hierarchy2"/>
    <dgm:cxn modelId="{D470851E-DF75-4127-9B9B-2B291CAB3745}" type="presParOf" srcId="{E639CDA4-C93C-42D3-9C37-C1BF1B9C70E1}" destId="{93F9DC3E-E02F-492F-A0BB-18B0342335BD}" srcOrd="0" destOrd="0" presId="urn:microsoft.com/office/officeart/2005/8/layout/hierarchy2"/>
    <dgm:cxn modelId="{28732B47-25F6-4559-A0F2-D79C76791C60}" type="presParOf" srcId="{93F9DC3E-E02F-492F-A0BB-18B0342335BD}" destId="{80BDD393-2059-4478-A817-2D2F6B3DD82D}" srcOrd="0" destOrd="0" presId="urn:microsoft.com/office/officeart/2005/8/layout/hierarchy2"/>
    <dgm:cxn modelId="{9244F1F3-428B-42FB-8322-CA253A812773}" type="presParOf" srcId="{93F9DC3E-E02F-492F-A0BB-18B0342335BD}" destId="{CB9F4808-887F-4FE3-97E1-89E49AB59514}" srcOrd="1" destOrd="0" presId="urn:microsoft.com/office/officeart/2005/8/layout/hierarchy2"/>
    <dgm:cxn modelId="{24F811EB-062E-42D6-8D27-2A1E16081858}" type="presParOf" srcId="{CB9F4808-887F-4FE3-97E1-89E49AB59514}" destId="{2015A4C5-3465-4092-B215-6B666E8DFCF0}" srcOrd="0" destOrd="0" presId="urn:microsoft.com/office/officeart/2005/8/layout/hierarchy2"/>
    <dgm:cxn modelId="{05196B52-3F8E-42BC-9F8B-90D7EF9B17C1}" type="presParOf" srcId="{2015A4C5-3465-4092-B215-6B666E8DFCF0}" destId="{DB538756-9374-4951-A4F5-79A281F21070}" srcOrd="0" destOrd="0" presId="urn:microsoft.com/office/officeart/2005/8/layout/hierarchy2"/>
    <dgm:cxn modelId="{69D0DCE6-905E-474B-BC70-E5779580B9D3}" type="presParOf" srcId="{CB9F4808-887F-4FE3-97E1-89E49AB59514}" destId="{16B0AE9F-6CE7-4D7A-8B9B-FACE776996A6}" srcOrd="1" destOrd="0" presId="urn:microsoft.com/office/officeart/2005/8/layout/hierarchy2"/>
    <dgm:cxn modelId="{D2AC29D9-D48F-41E6-9E92-51DEE59DF6D9}" type="presParOf" srcId="{16B0AE9F-6CE7-4D7A-8B9B-FACE776996A6}" destId="{247E2472-12D1-4EC0-8CD8-07AF86BF5248}" srcOrd="0" destOrd="0" presId="urn:microsoft.com/office/officeart/2005/8/layout/hierarchy2"/>
    <dgm:cxn modelId="{577386CE-C192-4C33-B02F-C70972BF7946}" type="presParOf" srcId="{16B0AE9F-6CE7-4D7A-8B9B-FACE776996A6}" destId="{448FD0B3-34A0-4D87-A0A9-56250B8941CB}" srcOrd="1" destOrd="0" presId="urn:microsoft.com/office/officeart/2005/8/layout/hierarchy2"/>
    <dgm:cxn modelId="{EFEB594C-E4DA-4E71-A1F5-B40C449E616D}" type="presParOf" srcId="{448FD0B3-34A0-4D87-A0A9-56250B8941CB}" destId="{61A45FCD-0D03-4C76-9694-8AB8A501D4B7}" srcOrd="0" destOrd="0" presId="urn:microsoft.com/office/officeart/2005/8/layout/hierarchy2"/>
    <dgm:cxn modelId="{51E7DB03-4026-446E-B3CA-80CB94EA1F9F}" type="presParOf" srcId="{61A45FCD-0D03-4C76-9694-8AB8A501D4B7}" destId="{E124B349-1D80-4AAC-997A-E7B7A67DAE60}" srcOrd="0" destOrd="0" presId="urn:microsoft.com/office/officeart/2005/8/layout/hierarchy2"/>
    <dgm:cxn modelId="{276A0A5C-2604-449F-BF0C-F43F5C86C357}" type="presParOf" srcId="{448FD0B3-34A0-4D87-A0A9-56250B8941CB}" destId="{B23118CA-1E74-4D75-8C1A-69C051282F98}" srcOrd="1" destOrd="0" presId="urn:microsoft.com/office/officeart/2005/8/layout/hierarchy2"/>
    <dgm:cxn modelId="{61635056-BAD7-4E09-823F-FA741828C70F}" type="presParOf" srcId="{B23118CA-1E74-4D75-8C1A-69C051282F98}" destId="{0FA27C2E-7355-4D9C-8A46-8E6FBE36F3C1}" srcOrd="0" destOrd="0" presId="urn:microsoft.com/office/officeart/2005/8/layout/hierarchy2"/>
    <dgm:cxn modelId="{91A620FE-1BDD-4EC3-ACAC-2145A3E734B6}" type="presParOf" srcId="{B23118CA-1E74-4D75-8C1A-69C051282F98}" destId="{746BE36A-AC12-4742-9B98-F8C42CBCD783}" srcOrd="1" destOrd="0" presId="urn:microsoft.com/office/officeart/2005/8/layout/hierarchy2"/>
    <dgm:cxn modelId="{F1921BEE-6E46-46D9-846C-A07B68EDF84A}" type="presParOf" srcId="{CB9F4808-887F-4FE3-97E1-89E49AB59514}" destId="{6B65FD23-035C-4F23-834F-8CC30DE2F8E0}" srcOrd="2" destOrd="0" presId="urn:microsoft.com/office/officeart/2005/8/layout/hierarchy2"/>
    <dgm:cxn modelId="{D2CF5ABD-EBE9-4D56-BD6C-47951F59A5E4}" type="presParOf" srcId="{6B65FD23-035C-4F23-834F-8CC30DE2F8E0}" destId="{F022E7AA-EEC6-4108-A764-A6E06EA3B5A1}" srcOrd="0" destOrd="0" presId="urn:microsoft.com/office/officeart/2005/8/layout/hierarchy2"/>
    <dgm:cxn modelId="{65237262-C6A4-4805-96AC-AEE31D98994C}" type="presParOf" srcId="{CB9F4808-887F-4FE3-97E1-89E49AB59514}" destId="{51959266-1E5F-4EB5-95B6-192F3380637D}" srcOrd="3" destOrd="0" presId="urn:microsoft.com/office/officeart/2005/8/layout/hierarchy2"/>
    <dgm:cxn modelId="{F008B192-CADF-4A4F-B753-C1021F90EAC5}" type="presParOf" srcId="{51959266-1E5F-4EB5-95B6-192F3380637D}" destId="{BBCFE813-DE5A-42C7-84B4-14D4EAB89230}" srcOrd="0" destOrd="0" presId="urn:microsoft.com/office/officeart/2005/8/layout/hierarchy2"/>
    <dgm:cxn modelId="{B9F45A83-5307-42B8-8F20-F667675EA449}" type="presParOf" srcId="{51959266-1E5F-4EB5-95B6-192F3380637D}" destId="{B10BEC3C-EEBB-40DD-8E6B-524A4DAB48EA}" srcOrd="1" destOrd="0" presId="urn:microsoft.com/office/officeart/2005/8/layout/hierarchy2"/>
    <dgm:cxn modelId="{198E7F1E-FAAF-446D-9E76-337157CBCE19}" type="presParOf" srcId="{B10BEC3C-EEBB-40DD-8E6B-524A4DAB48EA}" destId="{EAE21518-F87C-443C-A27C-534375DCB579}" srcOrd="0" destOrd="0" presId="urn:microsoft.com/office/officeart/2005/8/layout/hierarchy2"/>
    <dgm:cxn modelId="{1097AE03-BEF3-44A0-B25F-0C89BB468995}" type="presParOf" srcId="{EAE21518-F87C-443C-A27C-534375DCB579}" destId="{B70DE914-225A-424F-A0D7-A5F18031CDDB}" srcOrd="0" destOrd="0" presId="urn:microsoft.com/office/officeart/2005/8/layout/hierarchy2"/>
    <dgm:cxn modelId="{3B637A7D-00CC-42C9-B1E0-3ED1AAB7D832}" type="presParOf" srcId="{B10BEC3C-EEBB-40DD-8E6B-524A4DAB48EA}" destId="{4CD46A9D-D602-4BF8-B0D5-3ED0639C092B}" srcOrd="1" destOrd="0" presId="urn:microsoft.com/office/officeart/2005/8/layout/hierarchy2"/>
    <dgm:cxn modelId="{B3469CDB-4CD1-4AC7-9BAF-EFD21EE76F03}" type="presParOf" srcId="{4CD46A9D-D602-4BF8-B0D5-3ED0639C092B}" destId="{27B08D93-3399-4975-913F-941AD7EB1B9C}" srcOrd="0" destOrd="0" presId="urn:microsoft.com/office/officeart/2005/8/layout/hierarchy2"/>
    <dgm:cxn modelId="{05A95949-BC4B-42D2-B59A-DF4AC4B51A7F}" type="presParOf" srcId="{4CD46A9D-D602-4BF8-B0D5-3ED0639C092B}" destId="{7888D535-C350-4E4E-90A6-820D6A4FFA83}" srcOrd="1" destOrd="0" presId="urn:microsoft.com/office/officeart/2005/8/layout/hierarchy2"/>
    <dgm:cxn modelId="{E3AE9673-CD3B-4BF2-88A0-D970D26580CA}" type="presParOf" srcId="{CB9F4808-887F-4FE3-97E1-89E49AB59514}" destId="{D0C59B51-2700-4078-916D-2400AB503C98}" srcOrd="4" destOrd="0" presId="urn:microsoft.com/office/officeart/2005/8/layout/hierarchy2"/>
    <dgm:cxn modelId="{EABCD349-95F2-45CD-9C6E-D3E383419C35}" type="presParOf" srcId="{D0C59B51-2700-4078-916D-2400AB503C98}" destId="{D6CCA67F-2729-4280-A3D4-14DA9435C45B}" srcOrd="0" destOrd="0" presId="urn:microsoft.com/office/officeart/2005/8/layout/hierarchy2"/>
    <dgm:cxn modelId="{8A57D9ED-828F-49BA-9DED-F43F124B839B}" type="presParOf" srcId="{CB9F4808-887F-4FE3-97E1-89E49AB59514}" destId="{8D63566A-6E2B-4033-BA8F-D897A6A55139}" srcOrd="5" destOrd="0" presId="urn:microsoft.com/office/officeart/2005/8/layout/hierarchy2"/>
    <dgm:cxn modelId="{1D9E6E6D-042B-4B6B-B916-F80325BF48AC}" type="presParOf" srcId="{8D63566A-6E2B-4033-BA8F-D897A6A55139}" destId="{DD6F33E3-D3DF-42F8-9565-4A29A9927E3E}" srcOrd="0" destOrd="0" presId="urn:microsoft.com/office/officeart/2005/8/layout/hierarchy2"/>
    <dgm:cxn modelId="{92B61345-5A4D-4EDD-9422-7ACE98E143FF}" type="presParOf" srcId="{8D63566A-6E2B-4033-BA8F-D897A6A55139}" destId="{E38906F6-51F9-4785-B84A-01B8B8E08A6C}" srcOrd="1" destOrd="0" presId="urn:microsoft.com/office/officeart/2005/8/layout/hierarchy2"/>
    <dgm:cxn modelId="{0298E8E0-D8A9-47BE-94DA-20ECE76AEE59}" type="presParOf" srcId="{E38906F6-51F9-4785-B84A-01B8B8E08A6C}" destId="{E473844A-77FE-488E-8A09-8967CFB30AA7}" srcOrd="0" destOrd="0" presId="urn:microsoft.com/office/officeart/2005/8/layout/hierarchy2"/>
    <dgm:cxn modelId="{976176E3-C61F-4313-ACF0-950896F12AD3}" type="presParOf" srcId="{E473844A-77FE-488E-8A09-8967CFB30AA7}" destId="{B0E25899-AE57-4206-969B-1693C61E80BF}" srcOrd="0" destOrd="0" presId="urn:microsoft.com/office/officeart/2005/8/layout/hierarchy2"/>
    <dgm:cxn modelId="{DCCC746F-DC8A-4D81-896A-6E1A5F335461}" type="presParOf" srcId="{E38906F6-51F9-4785-B84A-01B8B8E08A6C}" destId="{C4B9D063-9FF2-4C3F-B3FA-9D19BFFFED86}" srcOrd="1" destOrd="0" presId="urn:microsoft.com/office/officeart/2005/8/layout/hierarchy2"/>
    <dgm:cxn modelId="{2368651A-FBBC-492F-B39A-8267D95978E7}" type="presParOf" srcId="{C4B9D063-9FF2-4C3F-B3FA-9D19BFFFED86}" destId="{ED9FB95E-FD7B-49B9-ACEC-4AAD56577FBD}" srcOrd="0" destOrd="0" presId="urn:microsoft.com/office/officeart/2005/8/layout/hierarchy2"/>
    <dgm:cxn modelId="{280B2769-D189-4A9F-BFFC-81D1A6B3CD53}" type="presParOf" srcId="{C4B9D063-9FF2-4C3F-B3FA-9D19BFFFED86}" destId="{276DD498-9BD6-45F6-A4D5-CE8D6CBFEC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</a:t>
          </a:r>
          <a:r>
            <a:rPr lang="it-IT" sz="1800" b="1" dirty="0" smtClean="0"/>
            <a:t>CLASSI</a:t>
          </a:r>
          <a:endParaRPr lang="it-IT" sz="1800" b="1" dirty="0" smtClean="0"/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</a:t>
          </a:r>
          <a:r>
            <a:rPr lang="it-IT" sz="2400" b="1" dirty="0" smtClean="0"/>
            <a:t>2B</a:t>
          </a:r>
        </a:p>
        <a:p>
          <a:r>
            <a:rPr lang="it-IT" sz="2400" b="1" dirty="0" smtClean="0">
              <a:solidFill>
                <a:srgbClr val="FF0000"/>
              </a:solidFill>
            </a:rPr>
            <a:t>Uscita ore 15.50</a:t>
          </a:r>
          <a:endParaRPr lang="it-IT" sz="2400" b="1" dirty="0" smtClean="0">
            <a:solidFill>
              <a:srgbClr val="FF0000"/>
            </a:solidFill>
          </a:endParaRP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1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</a:t>
          </a:r>
          <a:r>
            <a:rPr lang="it-IT" sz="1600" b="1" dirty="0" smtClean="0"/>
            <a:t>DALLA </a:t>
          </a:r>
          <a:r>
            <a:rPr lang="it-IT" sz="1600" b="1" dirty="0" smtClean="0"/>
            <a:t>PROPRIA AULA</a:t>
          </a:r>
          <a:endParaRPr lang="it-IT" sz="1600" b="1" dirty="0"/>
        </a:p>
      </dgm:t>
    </dgm:pt>
    <dgm:pt modelId="{48022FEE-8DE6-43B0-A28E-2D72EC023997}" type="parTrans" cxnId="{FA64B01C-F8E6-49D7-A359-49DA5259C25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</a:t>
          </a:r>
          <a:r>
            <a:rPr lang="it-IT" sz="2400" b="1" dirty="0" smtClean="0"/>
            <a:t>5B</a:t>
          </a:r>
        </a:p>
        <a:p>
          <a:r>
            <a:rPr lang="it-IT" sz="2400" b="1" dirty="0" smtClean="0">
              <a:solidFill>
                <a:srgbClr val="FF0000"/>
              </a:solidFill>
            </a:rPr>
            <a:t>Uscita ore 16.00</a:t>
          </a:r>
          <a:endParaRPr lang="it-IT" sz="2400" b="1" dirty="0" smtClean="0">
            <a:solidFill>
              <a:srgbClr val="FF0000"/>
            </a:solidFill>
          </a:endParaRP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1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88D5354C-F39F-40E6-A6D2-BADB2EC23FC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</a:t>
          </a:r>
          <a:r>
            <a:rPr lang="it-IT" sz="2400" b="1" dirty="0" smtClean="0"/>
            <a:t>4B</a:t>
          </a:r>
        </a:p>
        <a:p>
          <a:r>
            <a:rPr lang="it-IT" sz="2400" b="1" dirty="0" smtClean="0">
              <a:solidFill>
                <a:srgbClr val="FF0000"/>
              </a:solidFill>
            </a:rPr>
            <a:t>Uscita ore 15.55</a:t>
          </a:r>
          <a:endParaRPr lang="it-IT" sz="2400" b="1" dirty="0">
            <a:solidFill>
              <a:srgbClr val="FF0000"/>
            </a:solidFill>
          </a:endParaRPr>
        </a:p>
      </dgm:t>
    </dgm:pt>
    <dgm:pt modelId="{5B16A427-B8B0-4A83-A793-397737487BED}" type="parTrans" cxnId="{AB2B8F9B-B338-425F-AFDA-BC4E3D08A7D7}">
      <dgm:prSet custT="1"/>
      <dgm:spPr/>
      <dgm:t>
        <a:bodyPr/>
        <a:lstStyle/>
        <a:p>
          <a:endParaRPr lang="it-IT" sz="1800"/>
        </a:p>
      </dgm:t>
    </dgm:pt>
    <dgm:pt modelId="{2A8AE93E-BC08-495E-93F6-A83888C640A8}" type="sibTrans" cxnId="{AB2B8F9B-B338-425F-AFDA-BC4E3D08A7D7}">
      <dgm:prSet/>
      <dgm:spPr/>
      <dgm:t>
        <a:bodyPr/>
        <a:lstStyle/>
        <a:p>
          <a:endParaRPr lang="it-IT"/>
        </a:p>
      </dgm:t>
    </dgm:pt>
    <dgm:pt modelId="{C0EC107D-7D18-4425-84BF-46C17F80573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</a:t>
          </a:r>
          <a:r>
            <a:rPr lang="it-IT" sz="1600" b="1" dirty="0" smtClean="0"/>
            <a:t>DALLA </a:t>
          </a:r>
          <a:r>
            <a:rPr lang="it-IT" sz="1600" b="1" dirty="0" smtClean="0"/>
            <a:t>PROPRIA AULA</a:t>
          </a:r>
          <a:endParaRPr lang="it-IT" sz="1600" b="1" dirty="0"/>
        </a:p>
      </dgm:t>
    </dgm:pt>
    <dgm:pt modelId="{C6E79220-475B-405F-B1E5-A77733D7B153}" type="parTrans" cxnId="{E5339A99-2816-49AF-839D-50FD65D5AFD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C1494276-C409-44F6-A607-538093715488}" type="sibTrans" cxnId="{E5339A99-2816-49AF-839D-50FD65D5AFD4}">
      <dgm:prSet/>
      <dgm:spPr/>
      <dgm:t>
        <a:bodyPr/>
        <a:lstStyle/>
        <a:p>
          <a:endParaRPr lang="it-IT"/>
        </a:p>
      </dgm:t>
    </dgm:pt>
    <dgm:pt modelId="{972CEDF8-E90A-443A-BF32-751F7988334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</a:t>
          </a:r>
          <a:r>
            <a:rPr lang="it-IT" sz="1600" b="1" dirty="0" smtClean="0"/>
            <a:t>DALLA </a:t>
          </a:r>
          <a:r>
            <a:rPr lang="it-IT" sz="1600" b="1" dirty="0" smtClean="0"/>
            <a:t>PROPRIA AULA</a:t>
          </a:r>
          <a:endParaRPr lang="it-IT" sz="1600" b="1" dirty="0"/>
        </a:p>
      </dgm:t>
    </dgm:pt>
    <dgm:pt modelId="{0A2B53E5-9E13-40E0-B8A7-27FCD1D10D64}" type="parTrans" cxnId="{F02D3396-A7A6-4B69-9F2C-4DE9F06E79B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/>
        </a:p>
      </dgm:t>
    </dgm:pt>
    <dgm:pt modelId="{DE567F25-FC69-40B1-B46E-9A98B67FCADD}" type="sibTrans" cxnId="{F02D3396-A7A6-4B69-9F2C-4DE9F06E79B0}">
      <dgm:prSet/>
      <dgm:spPr/>
      <dgm:t>
        <a:bodyPr/>
        <a:lstStyle/>
        <a:p>
          <a:endParaRPr lang="it-IT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3" custScaleX="123245" custScaleY="122545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3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3" custScaleX="107334" custScaleY="1076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6B65FD23-035C-4F23-834F-8CC30DE2F8E0}" type="pres">
      <dgm:prSet presAssocID="{5B16A427-B8B0-4A83-A793-397737487BED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022E7AA-EEC6-4108-A764-A6E06EA3B5A1}" type="pres">
      <dgm:prSet presAssocID="{5B16A427-B8B0-4A83-A793-397737487BED}" presName="connTx" presStyleLbl="parChTrans1D2" presStyleIdx="1" presStyleCnt="3"/>
      <dgm:spPr/>
      <dgm:t>
        <a:bodyPr/>
        <a:lstStyle/>
        <a:p>
          <a:endParaRPr lang="it-IT"/>
        </a:p>
      </dgm:t>
    </dgm:pt>
    <dgm:pt modelId="{51959266-1E5F-4EB5-95B6-192F3380637D}" type="pres">
      <dgm:prSet presAssocID="{88D5354C-F39F-40E6-A6D2-BADB2EC23FC1}" presName="root2" presStyleCnt="0"/>
      <dgm:spPr/>
    </dgm:pt>
    <dgm:pt modelId="{BBCFE813-DE5A-42C7-84B4-14D4EAB89230}" type="pres">
      <dgm:prSet presAssocID="{88D5354C-F39F-40E6-A6D2-BADB2EC23FC1}" presName="LevelTwoTextNode" presStyleLbl="node2" presStyleIdx="1" presStyleCnt="3" custScaleX="123245" custScaleY="122545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0BEC3C-EEBB-40DD-8E6B-524A4DAB48EA}" type="pres">
      <dgm:prSet presAssocID="{88D5354C-F39F-40E6-A6D2-BADB2EC23FC1}" presName="level3hierChild" presStyleCnt="0"/>
      <dgm:spPr/>
    </dgm:pt>
    <dgm:pt modelId="{EAE21518-F87C-443C-A27C-534375DCB579}" type="pres">
      <dgm:prSet presAssocID="{C6E79220-475B-405F-B1E5-A77733D7B153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B70DE914-225A-424F-A0D7-A5F18031CDDB}" type="pres">
      <dgm:prSet presAssocID="{C6E79220-475B-405F-B1E5-A77733D7B153}" presName="connTx" presStyleLbl="parChTrans1D3" presStyleIdx="1" presStyleCnt="3"/>
      <dgm:spPr/>
      <dgm:t>
        <a:bodyPr/>
        <a:lstStyle/>
        <a:p>
          <a:endParaRPr lang="it-IT"/>
        </a:p>
      </dgm:t>
    </dgm:pt>
    <dgm:pt modelId="{4CD46A9D-D602-4BF8-B0D5-3ED0639C092B}" type="pres">
      <dgm:prSet presAssocID="{C0EC107D-7D18-4425-84BF-46C17F80573F}" presName="root2" presStyleCnt="0"/>
      <dgm:spPr/>
    </dgm:pt>
    <dgm:pt modelId="{27B08D93-3399-4975-913F-941AD7EB1B9C}" type="pres">
      <dgm:prSet presAssocID="{C0EC107D-7D18-4425-84BF-46C17F80573F}" presName="LevelTwoTextNode" presStyleLbl="node3" presStyleIdx="1" presStyleCnt="3" custScaleX="106935" custScaleY="13830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8D535-C350-4E4E-90A6-820D6A4FFA83}" type="pres">
      <dgm:prSet presAssocID="{C0EC107D-7D18-4425-84BF-46C17F80573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2" presStyleCnt="3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2" presStyleCnt="3" custScaleX="123245" custScaleY="1225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E473844A-77FE-488E-8A09-8967CFB30AA7}" type="pres">
      <dgm:prSet presAssocID="{0A2B53E5-9E13-40E0-B8A7-27FCD1D10D64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B0E25899-AE57-4206-969B-1693C61E80BF}" type="pres">
      <dgm:prSet presAssocID="{0A2B53E5-9E13-40E0-B8A7-27FCD1D10D64}" presName="connTx" presStyleLbl="parChTrans1D3" presStyleIdx="2" presStyleCnt="3"/>
      <dgm:spPr/>
      <dgm:t>
        <a:bodyPr/>
        <a:lstStyle/>
        <a:p>
          <a:endParaRPr lang="it-IT"/>
        </a:p>
      </dgm:t>
    </dgm:pt>
    <dgm:pt modelId="{C4B9D063-9FF2-4C3F-B3FA-9D19BFFFED86}" type="pres">
      <dgm:prSet presAssocID="{972CEDF8-E90A-443A-BF32-751F79883340}" presName="root2" presStyleCnt="0"/>
      <dgm:spPr/>
    </dgm:pt>
    <dgm:pt modelId="{ED9FB95E-FD7B-49B9-ACEC-4AAD56577FBD}" type="pres">
      <dgm:prSet presAssocID="{972CEDF8-E90A-443A-BF32-751F7988334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6DD498-9BD6-45F6-A4D5-CE8D6CBFEC9A}" type="pres">
      <dgm:prSet presAssocID="{972CEDF8-E90A-443A-BF32-751F79883340}" presName="level3hierChild" presStyleCnt="0"/>
      <dgm:spPr/>
    </dgm:pt>
  </dgm:ptLst>
  <dgm:cxnLst>
    <dgm:cxn modelId="{50402D31-9E86-43C3-A943-38B95A62AD1B}" type="presOf" srcId="{19EB843F-2272-4960-8952-5BD5674834AD}" destId="{DB538756-9374-4951-A4F5-79A281F21070}" srcOrd="1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B5ED744-7701-4B64-91AF-75E168E06D09}" type="presOf" srcId="{C6E79220-475B-405F-B1E5-A77733D7B153}" destId="{EAE21518-F87C-443C-A27C-534375DCB579}" srcOrd="0" destOrd="0" presId="urn:microsoft.com/office/officeart/2005/8/layout/hierarchy2"/>
    <dgm:cxn modelId="{DCBD16D7-8416-4FF2-BD71-75C742BD6551}" type="presOf" srcId="{AB5336A1-C879-4434-9F55-6F0D2CCBCB7F}" destId="{E639CDA4-C93C-42D3-9C37-C1BF1B9C70E1}" srcOrd="0" destOrd="0" presId="urn:microsoft.com/office/officeart/2005/8/layout/hierarchy2"/>
    <dgm:cxn modelId="{4AA18BBC-A1E5-4108-9E16-55F14223C283}" type="presOf" srcId="{A083CF64-7082-4DF2-ABD5-B9363A859E60}" destId="{247E2472-12D1-4EC0-8CD8-07AF86BF5248}" srcOrd="0" destOrd="0" presId="urn:microsoft.com/office/officeart/2005/8/layout/hierarchy2"/>
    <dgm:cxn modelId="{5720B7CA-8CF6-4C07-B525-AEE49C8695B7}" type="presOf" srcId="{972CEDF8-E90A-443A-BF32-751F79883340}" destId="{ED9FB95E-FD7B-49B9-ACEC-4AAD56577FBD}" srcOrd="0" destOrd="0" presId="urn:microsoft.com/office/officeart/2005/8/layout/hierarchy2"/>
    <dgm:cxn modelId="{74DCB44C-4E43-4B4B-8649-CE69EE5F17A6}" type="presOf" srcId="{92D5AA21-A374-47FB-A497-33790725F1A9}" destId="{DD6F33E3-D3DF-42F8-9565-4A29A9927E3E}" srcOrd="0" destOrd="0" presId="urn:microsoft.com/office/officeart/2005/8/layout/hierarchy2"/>
    <dgm:cxn modelId="{E91BA0C9-B4BD-4C2E-92E1-AE3B8762ABC1}" type="presOf" srcId="{0A2B53E5-9E13-40E0-B8A7-27FCD1D10D64}" destId="{E473844A-77FE-488E-8A09-8967CFB30AA7}" srcOrd="0" destOrd="0" presId="urn:microsoft.com/office/officeart/2005/8/layout/hierarchy2"/>
    <dgm:cxn modelId="{573EC62E-974C-4C2F-AAF5-42C46055309D}" type="presOf" srcId="{C0EC107D-7D18-4425-84BF-46C17F80573F}" destId="{27B08D93-3399-4975-913F-941AD7EB1B9C}" srcOrd="0" destOrd="0" presId="urn:microsoft.com/office/officeart/2005/8/layout/hierarchy2"/>
    <dgm:cxn modelId="{AB2B8F9B-B338-425F-AFDA-BC4E3D08A7D7}" srcId="{0A011D6A-F948-4C3F-B2BA-BADF9E9216A7}" destId="{88D5354C-F39F-40E6-A6D2-BADB2EC23FC1}" srcOrd="1" destOrd="0" parTransId="{5B16A427-B8B0-4A83-A793-397737487BED}" sibTransId="{2A8AE93E-BC08-495E-93F6-A83888C640A8}"/>
    <dgm:cxn modelId="{BD95FA5A-9368-4711-ABFE-73E4BB37E374}" type="presOf" srcId="{48022FEE-8DE6-43B0-A28E-2D72EC023997}" destId="{E124B349-1D80-4AAC-997A-E7B7A67DAE60}" srcOrd="1" destOrd="0" presId="urn:microsoft.com/office/officeart/2005/8/layout/hierarchy2"/>
    <dgm:cxn modelId="{E874D4B5-776C-4059-B64C-844D855C7BF8}" type="presOf" srcId="{D06B724C-5035-4045-A0FC-F15D5BC901D8}" destId="{D0C59B51-2700-4078-916D-2400AB503C98}" srcOrd="0" destOrd="0" presId="urn:microsoft.com/office/officeart/2005/8/layout/hierarchy2"/>
    <dgm:cxn modelId="{248CCC6C-53C2-4CFF-B7B9-AD454A16B5F9}" srcId="{0A011D6A-F948-4C3F-B2BA-BADF9E9216A7}" destId="{92D5AA21-A374-47FB-A497-33790725F1A9}" srcOrd="2" destOrd="0" parTransId="{D06B724C-5035-4045-A0FC-F15D5BC901D8}" sibTransId="{010BDFAD-A602-43DD-BEDC-C22935C7889C}"/>
    <dgm:cxn modelId="{EDD21937-41A5-4C82-BB87-91FACBC291CB}" type="presOf" srcId="{48022FEE-8DE6-43B0-A28E-2D72EC023997}" destId="{61A45FCD-0D03-4C76-9694-8AB8A501D4B7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B3D28C72-6718-4E25-9927-04D6EFD0A1B9}" type="presOf" srcId="{D06B724C-5035-4045-A0FC-F15D5BC901D8}" destId="{D6CCA67F-2729-4280-A3D4-14DA9435C45B}" srcOrd="1" destOrd="0" presId="urn:microsoft.com/office/officeart/2005/8/layout/hierarchy2"/>
    <dgm:cxn modelId="{20297E17-88B8-44DD-999E-90A2552EDFB1}" type="presOf" srcId="{C6E79220-475B-405F-B1E5-A77733D7B153}" destId="{B70DE914-225A-424F-A0D7-A5F18031CDDB}" srcOrd="1" destOrd="0" presId="urn:microsoft.com/office/officeart/2005/8/layout/hierarchy2"/>
    <dgm:cxn modelId="{1AD8BE94-0DD5-48C4-AD72-A1560634123F}" type="presOf" srcId="{88D5354C-F39F-40E6-A6D2-BADB2EC23FC1}" destId="{BBCFE813-DE5A-42C7-84B4-14D4EAB89230}" srcOrd="0" destOrd="0" presId="urn:microsoft.com/office/officeart/2005/8/layout/hierarchy2"/>
    <dgm:cxn modelId="{1B21BC5E-E5CF-48CA-9CA9-1CD36B31E668}" type="presOf" srcId="{5B16A427-B8B0-4A83-A793-397737487BED}" destId="{6B65FD23-035C-4F23-834F-8CC30DE2F8E0}" srcOrd="0" destOrd="0" presId="urn:microsoft.com/office/officeart/2005/8/layout/hierarchy2"/>
    <dgm:cxn modelId="{B1AED7B1-4792-46E9-B35E-E7D98B35ED98}" type="presOf" srcId="{0A011D6A-F948-4C3F-B2BA-BADF9E9216A7}" destId="{80BDD393-2059-4478-A817-2D2F6B3DD82D}" srcOrd="0" destOrd="0" presId="urn:microsoft.com/office/officeart/2005/8/layout/hierarchy2"/>
    <dgm:cxn modelId="{E5339A99-2816-49AF-839D-50FD65D5AFD4}" srcId="{88D5354C-F39F-40E6-A6D2-BADB2EC23FC1}" destId="{C0EC107D-7D18-4425-84BF-46C17F80573F}" srcOrd="0" destOrd="0" parTransId="{C6E79220-475B-405F-B1E5-A77733D7B153}" sibTransId="{C1494276-C409-44F6-A607-538093715488}"/>
    <dgm:cxn modelId="{B3DE8452-0594-4031-A890-0BC9A1FC17DB}" type="presOf" srcId="{0A80FA9A-4FB8-49B2-B7FD-054E5EF4386F}" destId="{0FA27C2E-7355-4D9C-8A46-8E6FBE36F3C1}" srcOrd="0" destOrd="0" presId="urn:microsoft.com/office/officeart/2005/8/layout/hierarchy2"/>
    <dgm:cxn modelId="{CF4672BA-7911-4589-91A6-35249028B0BF}" type="presOf" srcId="{5B16A427-B8B0-4A83-A793-397737487BED}" destId="{F022E7AA-EEC6-4108-A764-A6E06EA3B5A1}" srcOrd="1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54E458E6-3E8B-49F8-9DA6-8A5550B11D03}" type="presOf" srcId="{19EB843F-2272-4960-8952-5BD5674834AD}" destId="{2015A4C5-3465-4092-B215-6B666E8DFCF0}" srcOrd="0" destOrd="0" presId="urn:microsoft.com/office/officeart/2005/8/layout/hierarchy2"/>
    <dgm:cxn modelId="{F02D3396-A7A6-4B69-9F2C-4DE9F06E79B0}" srcId="{92D5AA21-A374-47FB-A497-33790725F1A9}" destId="{972CEDF8-E90A-443A-BF32-751F79883340}" srcOrd="0" destOrd="0" parTransId="{0A2B53E5-9E13-40E0-B8A7-27FCD1D10D64}" sibTransId="{DE567F25-FC69-40B1-B46E-9A98B67FCADD}"/>
    <dgm:cxn modelId="{6A6345F1-708B-45ED-A943-AA57E294E0BA}" type="presOf" srcId="{0A2B53E5-9E13-40E0-B8A7-27FCD1D10D64}" destId="{B0E25899-AE57-4206-969B-1693C61E80BF}" srcOrd="1" destOrd="0" presId="urn:microsoft.com/office/officeart/2005/8/layout/hierarchy2"/>
    <dgm:cxn modelId="{E084563C-50AD-431A-AA43-B222FF0FE564}" type="presParOf" srcId="{E639CDA4-C93C-42D3-9C37-C1BF1B9C70E1}" destId="{93F9DC3E-E02F-492F-A0BB-18B0342335BD}" srcOrd="0" destOrd="0" presId="urn:microsoft.com/office/officeart/2005/8/layout/hierarchy2"/>
    <dgm:cxn modelId="{A49AB7FC-4696-4CA8-9847-0951D9584CD2}" type="presParOf" srcId="{93F9DC3E-E02F-492F-A0BB-18B0342335BD}" destId="{80BDD393-2059-4478-A817-2D2F6B3DD82D}" srcOrd="0" destOrd="0" presId="urn:microsoft.com/office/officeart/2005/8/layout/hierarchy2"/>
    <dgm:cxn modelId="{D693C4DA-564B-4B13-8D00-876EDF806FFF}" type="presParOf" srcId="{93F9DC3E-E02F-492F-A0BB-18B0342335BD}" destId="{CB9F4808-887F-4FE3-97E1-89E49AB59514}" srcOrd="1" destOrd="0" presId="urn:microsoft.com/office/officeart/2005/8/layout/hierarchy2"/>
    <dgm:cxn modelId="{A5DE882A-ADB2-4214-9694-A184729B55C0}" type="presParOf" srcId="{CB9F4808-887F-4FE3-97E1-89E49AB59514}" destId="{2015A4C5-3465-4092-B215-6B666E8DFCF0}" srcOrd="0" destOrd="0" presId="urn:microsoft.com/office/officeart/2005/8/layout/hierarchy2"/>
    <dgm:cxn modelId="{D8E3478C-D616-4E09-AE42-19F69274EC56}" type="presParOf" srcId="{2015A4C5-3465-4092-B215-6B666E8DFCF0}" destId="{DB538756-9374-4951-A4F5-79A281F21070}" srcOrd="0" destOrd="0" presId="urn:microsoft.com/office/officeart/2005/8/layout/hierarchy2"/>
    <dgm:cxn modelId="{1F7982D6-EB11-4FF3-BC36-D69629FAD3F4}" type="presParOf" srcId="{CB9F4808-887F-4FE3-97E1-89E49AB59514}" destId="{16B0AE9F-6CE7-4D7A-8B9B-FACE776996A6}" srcOrd="1" destOrd="0" presId="urn:microsoft.com/office/officeart/2005/8/layout/hierarchy2"/>
    <dgm:cxn modelId="{CE4AF6A5-9546-4EE0-90DC-052D7F5352DD}" type="presParOf" srcId="{16B0AE9F-6CE7-4D7A-8B9B-FACE776996A6}" destId="{247E2472-12D1-4EC0-8CD8-07AF86BF5248}" srcOrd="0" destOrd="0" presId="urn:microsoft.com/office/officeart/2005/8/layout/hierarchy2"/>
    <dgm:cxn modelId="{9615EBB1-24EC-4653-98CE-847783E5AA42}" type="presParOf" srcId="{16B0AE9F-6CE7-4D7A-8B9B-FACE776996A6}" destId="{448FD0B3-34A0-4D87-A0A9-56250B8941CB}" srcOrd="1" destOrd="0" presId="urn:microsoft.com/office/officeart/2005/8/layout/hierarchy2"/>
    <dgm:cxn modelId="{5283168D-CC84-49D4-A7C8-0D0B90A029A1}" type="presParOf" srcId="{448FD0B3-34A0-4D87-A0A9-56250B8941CB}" destId="{61A45FCD-0D03-4C76-9694-8AB8A501D4B7}" srcOrd="0" destOrd="0" presId="urn:microsoft.com/office/officeart/2005/8/layout/hierarchy2"/>
    <dgm:cxn modelId="{07443C51-3F35-4382-B2A5-40D184205B70}" type="presParOf" srcId="{61A45FCD-0D03-4C76-9694-8AB8A501D4B7}" destId="{E124B349-1D80-4AAC-997A-E7B7A67DAE60}" srcOrd="0" destOrd="0" presId="urn:microsoft.com/office/officeart/2005/8/layout/hierarchy2"/>
    <dgm:cxn modelId="{72DBD985-EBE2-46C8-B84D-9E20F573EE3F}" type="presParOf" srcId="{448FD0B3-34A0-4D87-A0A9-56250B8941CB}" destId="{B23118CA-1E74-4D75-8C1A-69C051282F98}" srcOrd="1" destOrd="0" presId="urn:microsoft.com/office/officeart/2005/8/layout/hierarchy2"/>
    <dgm:cxn modelId="{EAEA34E1-471E-4A25-947D-6C7B110F2EB6}" type="presParOf" srcId="{B23118CA-1E74-4D75-8C1A-69C051282F98}" destId="{0FA27C2E-7355-4D9C-8A46-8E6FBE36F3C1}" srcOrd="0" destOrd="0" presId="urn:microsoft.com/office/officeart/2005/8/layout/hierarchy2"/>
    <dgm:cxn modelId="{19AD4AD2-AB97-4ECA-BF64-669A1C31C539}" type="presParOf" srcId="{B23118CA-1E74-4D75-8C1A-69C051282F98}" destId="{746BE36A-AC12-4742-9B98-F8C42CBCD783}" srcOrd="1" destOrd="0" presId="urn:microsoft.com/office/officeart/2005/8/layout/hierarchy2"/>
    <dgm:cxn modelId="{6EA32BC8-834F-49A4-A913-E3AE1D6D0CF5}" type="presParOf" srcId="{CB9F4808-887F-4FE3-97E1-89E49AB59514}" destId="{6B65FD23-035C-4F23-834F-8CC30DE2F8E0}" srcOrd="2" destOrd="0" presId="urn:microsoft.com/office/officeart/2005/8/layout/hierarchy2"/>
    <dgm:cxn modelId="{991ADD88-C1AC-4F4C-9EF0-3D33788BE7B0}" type="presParOf" srcId="{6B65FD23-035C-4F23-834F-8CC30DE2F8E0}" destId="{F022E7AA-EEC6-4108-A764-A6E06EA3B5A1}" srcOrd="0" destOrd="0" presId="urn:microsoft.com/office/officeart/2005/8/layout/hierarchy2"/>
    <dgm:cxn modelId="{98965781-89EB-40A7-92C9-5475F2D7BFB7}" type="presParOf" srcId="{CB9F4808-887F-4FE3-97E1-89E49AB59514}" destId="{51959266-1E5F-4EB5-95B6-192F3380637D}" srcOrd="3" destOrd="0" presId="urn:microsoft.com/office/officeart/2005/8/layout/hierarchy2"/>
    <dgm:cxn modelId="{0726EA22-FD7B-4966-9DF6-D9596B335FFF}" type="presParOf" srcId="{51959266-1E5F-4EB5-95B6-192F3380637D}" destId="{BBCFE813-DE5A-42C7-84B4-14D4EAB89230}" srcOrd="0" destOrd="0" presId="urn:microsoft.com/office/officeart/2005/8/layout/hierarchy2"/>
    <dgm:cxn modelId="{6815C756-B503-4564-800B-E30FF2A78F9C}" type="presParOf" srcId="{51959266-1E5F-4EB5-95B6-192F3380637D}" destId="{B10BEC3C-EEBB-40DD-8E6B-524A4DAB48EA}" srcOrd="1" destOrd="0" presId="urn:microsoft.com/office/officeart/2005/8/layout/hierarchy2"/>
    <dgm:cxn modelId="{7ABE58EB-2D5B-4248-83CB-AE66277791A3}" type="presParOf" srcId="{B10BEC3C-EEBB-40DD-8E6B-524A4DAB48EA}" destId="{EAE21518-F87C-443C-A27C-534375DCB579}" srcOrd="0" destOrd="0" presId="urn:microsoft.com/office/officeart/2005/8/layout/hierarchy2"/>
    <dgm:cxn modelId="{8C108B36-C4D9-4B1C-8A71-914C6126E2DB}" type="presParOf" srcId="{EAE21518-F87C-443C-A27C-534375DCB579}" destId="{B70DE914-225A-424F-A0D7-A5F18031CDDB}" srcOrd="0" destOrd="0" presId="urn:microsoft.com/office/officeart/2005/8/layout/hierarchy2"/>
    <dgm:cxn modelId="{14539D63-E46A-45CC-AD81-B52871A45954}" type="presParOf" srcId="{B10BEC3C-EEBB-40DD-8E6B-524A4DAB48EA}" destId="{4CD46A9D-D602-4BF8-B0D5-3ED0639C092B}" srcOrd="1" destOrd="0" presId="urn:microsoft.com/office/officeart/2005/8/layout/hierarchy2"/>
    <dgm:cxn modelId="{71FC620A-0195-4301-98DB-515108F20B23}" type="presParOf" srcId="{4CD46A9D-D602-4BF8-B0D5-3ED0639C092B}" destId="{27B08D93-3399-4975-913F-941AD7EB1B9C}" srcOrd="0" destOrd="0" presId="urn:microsoft.com/office/officeart/2005/8/layout/hierarchy2"/>
    <dgm:cxn modelId="{BFE9F9F4-8C82-41A7-9E1A-B35F8A2C9BE8}" type="presParOf" srcId="{4CD46A9D-D602-4BF8-B0D5-3ED0639C092B}" destId="{7888D535-C350-4E4E-90A6-820D6A4FFA83}" srcOrd="1" destOrd="0" presId="urn:microsoft.com/office/officeart/2005/8/layout/hierarchy2"/>
    <dgm:cxn modelId="{823EC019-936E-4010-9F65-015D1D6B9400}" type="presParOf" srcId="{CB9F4808-887F-4FE3-97E1-89E49AB59514}" destId="{D0C59B51-2700-4078-916D-2400AB503C98}" srcOrd="4" destOrd="0" presId="urn:microsoft.com/office/officeart/2005/8/layout/hierarchy2"/>
    <dgm:cxn modelId="{3A671769-7235-4972-9339-2DA1DC89463C}" type="presParOf" srcId="{D0C59B51-2700-4078-916D-2400AB503C98}" destId="{D6CCA67F-2729-4280-A3D4-14DA9435C45B}" srcOrd="0" destOrd="0" presId="urn:microsoft.com/office/officeart/2005/8/layout/hierarchy2"/>
    <dgm:cxn modelId="{77F18836-4026-40C2-859B-BEC2C9704071}" type="presParOf" srcId="{CB9F4808-887F-4FE3-97E1-89E49AB59514}" destId="{8D63566A-6E2B-4033-BA8F-D897A6A55139}" srcOrd="5" destOrd="0" presId="urn:microsoft.com/office/officeart/2005/8/layout/hierarchy2"/>
    <dgm:cxn modelId="{96881A24-FB3C-46CA-A390-DB03BC74DE3E}" type="presParOf" srcId="{8D63566A-6E2B-4033-BA8F-D897A6A55139}" destId="{DD6F33E3-D3DF-42F8-9565-4A29A9927E3E}" srcOrd="0" destOrd="0" presId="urn:microsoft.com/office/officeart/2005/8/layout/hierarchy2"/>
    <dgm:cxn modelId="{7BFEF89E-4B12-4E25-9F76-4E747743E6B2}" type="presParOf" srcId="{8D63566A-6E2B-4033-BA8F-D897A6A55139}" destId="{E38906F6-51F9-4785-B84A-01B8B8E08A6C}" srcOrd="1" destOrd="0" presId="urn:microsoft.com/office/officeart/2005/8/layout/hierarchy2"/>
    <dgm:cxn modelId="{18CFB809-62CD-4BFD-A098-5ECDAC2F4DFC}" type="presParOf" srcId="{E38906F6-51F9-4785-B84A-01B8B8E08A6C}" destId="{E473844A-77FE-488E-8A09-8967CFB30AA7}" srcOrd="0" destOrd="0" presId="urn:microsoft.com/office/officeart/2005/8/layout/hierarchy2"/>
    <dgm:cxn modelId="{3B03A7B9-6459-476C-8401-05DB5648FF69}" type="presParOf" srcId="{E473844A-77FE-488E-8A09-8967CFB30AA7}" destId="{B0E25899-AE57-4206-969B-1693C61E80BF}" srcOrd="0" destOrd="0" presId="urn:microsoft.com/office/officeart/2005/8/layout/hierarchy2"/>
    <dgm:cxn modelId="{15C287F2-1EF1-4C27-BBFA-53E5D41FC89A}" type="presParOf" srcId="{E38906F6-51F9-4785-B84A-01B8B8E08A6C}" destId="{C4B9D063-9FF2-4C3F-B3FA-9D19BFFFED86}" srcOrd="1" destOrd="0" presId="urn:microsoft.com/office/officeart/2005/8/layout/hierarchy2"/>
    <dgm:cxn modelId="{DA29A053-99D4-4A4E-8B10-A16B5F9FC8EE}" type="presParOf" srcId="{C4B9D063-9FF2-4C3F-B3FA-9D19BFFFED86}" destId="{ED9FB95E-FD7B-49B9-ACEC-4AAD56577FBD}" srcOrd="0" destOrd="0" presId="urn:microsoft.com/office/officeart/2005/8/layout/hierarchy2"/>
    <dgm:cxn modelId="{34038AB4-6E96-4DFE-A11B-153983659973}" type="presParOf" srcId="{C4B9D063-9FF2-4C3F-B3FA-9D19BFFFED86}" destId="{276DD498-9BD6-45F6-A4D5-CE8D6CBFEC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5 classi – </a:t>
          </a:r>
          <a:r>
            <a:rPr lang="it-IT" sz="1600" b="1" dirty="0" smtClean="0">
              <a:solidFill>
                <a:srgbClr val="FF0000"/>
              </a:solidFill>
            </a:rPr>
            <a:t>orario ENTRATA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1 classe-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2 classi-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5 A </a:t>
          </a:r>
          <a:endParaRPr lang="it-IT" sz="20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SINISTRO</a:t>
          </a:r>
          <a:endParaRPr lang="it-IT" sz="14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4 A – 4 C</a:t>
          </a:r>
          <a:endParaRPr lang="it-IT" sz="20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EB15C9D6-548C-46F5-B137-60E73D7DA72B}">
      <dgm:prSet phldrT="[Testo]" custT="1"/>
      <dgm:spPr/>
      <dgm:t>
        <a:bodyPr/>
        <a:lstStyle/>
        <a:p>
          <a:r>
            <a:rPr lang="it-IT" sz="1600" b="1" dirty="0" smtClean="0"/>
            <a:t>1 classe-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6866524-2A28-473B-8CF2-D75B09B089E8}" type="parTrans" cxnId="{85F9DB16-D741-45CD-9D2B-A6A954352400}">
      <dgm:prSet/>
      <dgm:spPr/>
      <dgm:t>
        <a:bodyPr/>
        <a:lstStyle/>
        <a:p>
          <a:endParaRPr lang="it-IT"/>
        </a:p>
      </dgm:t>
    </dgm:pt>
    <dgm:pt modelId="{0458E384-3211-414E-9C0A-4353BCDC2FBA}" type="sibTrans" cxnId="{85F9DB16-D741-45CD-9D2B-A6A954352400}">
      <dgm:prSet/>
      <dgm:spPr/>
      <dgm:t>
        <a:bodyPr/>
        <a:lstStyle/>
        <a:p>
          <a:endParaRPr lang="it-IT"/>
        </a:p>
      </dgm:t>
    </dgm:pt>
    <dgm:pt modelId="{964FAB65-C264-4085-94FB-651B4E18DC12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3 C</a:t>
          </a:r>
          <a:endParaRPr lang="it-IT" sz="2000" b="1" dirty="0"/>
        </a:p>
      </dgm:t>
    </dgm:pt>
    <dgm:pt modelId="{E8709C5F-6EA0-4CA4-90C2-77E6FAC39A5E}" type="parTrans" cxnId="{3469E8E4-7CD2-433C-8DB9-71F9CBB78A3C}">
      <dgm:prSet/>
      <dgm:spPr/>
      <dgm:t>
        <a:bodyPr/>
        <a:lstStyle/>
        <a:p>
          <a:endParaRPr lang="it-IT"/>
        </a:p>
      </dgm:t>
    </dgm:pt>
    <dgm:pt modelId="{1336EA4F-57E0-4189-ABBE-301BD82743F5}" type="sibTrans" cxnId="{3469E8E4-7CD2-433C-8DB9-71F9CBB78A3C}">
      <dgm:prSet/>
      <dgm:spPr/>
      <dgm:t>
        <a:bodyPr/>
        <a:lstStyle/>
        <a:p>
          <a:endParaRPr lang="it-IT"/>
        </a:p>
      </dgm:t>
    </dgm:pt>
    <dgm:pt modelId="{C8099855-F59B-4C18-9A9C-ED79A706ACB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48B17529-58C7-49D8-8DBD-B63631BB9679}" type="parTrans" cxnId="{E6C9E9AF-061E-4178-BC4C-51E4AAEF19A2}">
      <dgm:prSet/>
      <dgm:spPr/>
      <dgm:t>
        <a:bodyPr/>
        <a:lstStyle/>
        <a:p>
          <a:endParaRPr lang="it-IT"/>
        </a:p>
      </dgm:t>
    </dgm:pt>
    <dgm:pt modelId="{7BB7324D-3577-4C39-842C-4C0F9AFCF338}" type="sibTrans" cxnId="{E6C9E9AF-061E-4178-BC4C-51E4AAEF19A2}">
      <dgm:prSet/>
      <dgm:spPr/>
      <dgm:t>
        <a:bodyPr/>
        <a:lstStyle/>
        <a:p>
          <a:endParaRPr lang="it-IT"/>
        </a:p>
      </dgm:t>
    </dgm:pt>
    <dgm:pt modelId="{65A9546B-FA70-448E-B302-4B7254D548D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227520C9-2267-4170-B52A-A2AC37D69282}" type="parTrans" cxnId="{E2504A59-9FD7-43B5-9C9C-F1F0C39E4F3B}">
      <dgm:prSet custT="1"/>
      <dgm:spPr/>
      <dgm:t>
        <a:bodyPr/>
        <a:lstStyle/>
        <a:p>
          <a:endParaRPr lang="it-IT" sz="1600" b="1"/>
        </a:p>
      </dgm:t>
    </dgm:pt>
    <dgm:pt modelId="{03B50D28-4802-4CCA-A324-036B23FFD0DC}" type="sibTrans" cxnId="{E2504A59-9FD7-43B5-9C9C-F1F0C39E4F3B}">
      <dgm:prSet/>
      <dgm:spPr/>
      <dgm:t>
        <a:bodyPr/>
        <a:lstStyle/>
        <a:p>
          <a:endParaRPr lang="it-IT"/>
        </a:p>
      </dgm:t>
    </dgm:pt>
    <dgm:pt modelId="{677F709C-8F0E-42A6-BEC6-CB984883681A}">
      <dgm:prSet phldrT="[Testo]" custT="1"/>
      <dgm:spPr/>
      <dgm:t>
        <a:bodyPr/>
        <a:lstStyle/>
        <a:p>
          <a:r>
            <a:rPr lang="it-IT" sz="1600" b="1" dirty="0" smtClean="0"/>
            <a:t>1 classe -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3BCADCE5-2C74-45FF-89BC-958E7276486A}" type="parTrans" cxnId="{29B4CCE6-E286-446C-A5A3-52CFF7DFCC25}">
      <dgm:prSet/>
      <dgm:spPr/>
      <dgm:t>
        <a:bodyPr/>
        <a:lstStyle/>
        <a:p>
          <a:endParaRPr lang="it-IT"/>
        </a:p>
      </dgm:t>
    </dgm:pt>
    <dgm:pt modelId="{D5F5E95B-D85F-4B0C-A0AB-38AAC859E062}" type="sibTrans" cxnId="{29B4CCE6-E286-446C-A5A3-52CFF7DFCC25}">
      <dgm:prSet/>
      <dgm:spPr/>
      <dgm:t>
        <a:bodyPr/>
        <a:lstStyle/>
        <a:p>
          <a:endParaRPr lang="it-IT"/>
        </a:p>
      </dgm:t>
    </dgm:pt>
    <dgm:pt modelId="{BE540A96-08E5-4B71-9546-F1B666ADD8C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B</a:t>
          </a:r>
          <a:endParaRPr lang="it-IT" sz="2000" b="1" dirty="0"/>
        </a:p>
      </dgm:t>
    </dgm:pt>
    <dgm:pt modelId="{738A7F97-3192-48CC-8010-BD1DEB5EB4E8}" type="parTrans" cxnId="{3B8A0663-6920-4DF8-97A9-3DF29D0D0E92}">
      <dgm:prSet/>
      <dgm:spPr/>
      <dgm:t>
        <a:bodyPr/>
        <a:lstStyle/>
        <a:p>
          <a:endParaRPr lang="it-IT"/>
        </a:p>
      </dgm:t>
    </dgm:pt>
    <dgm:pt modelId="{CE415B26-8F10-4291-B1E5-5CE93270E321}" type="sibTrans" cxnId="{3B8A0663-6920-4DF8-97A9-3DF29D0D0E92}">
      <dgm:prSet/>
      <dgm:spPr/>
      <dgm:t>
        <a:bodyPr/>
        <a:lstStyle/>
        <a:p>
          <a:endParaRPr lang="it-IT"/>
        </a:p>
      </dgm:t>
    </dgm:pt>
    <dgm:pt modelId="{382FFA0D-B86D-4F28-BC6D-A20A50C023C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8436214C-794C-4566-BF81-4F4DFF485612}" type="parTrans" cxnId="{FB37FA8B-FD26-45B8-B12A-0B0982E32F02}">
      <dgm:prSet/>
      <dgm:spPr/>
      <dgm:t>
        <a:bodyPr/>
        <a:lstStyle/>
        <a:p>
          <a:endParaRPr lang="it-IT"/>
        </a:p>
      </dgm:t>
    </dgm:pt>
    <dgm:pt modelId="{4AD48C70-E3FC-4622-B1EB-01DB25E36925}" type="sibTrans" cxnId="{FB37FA8B-FD26-45B8-B12A-0B0982E32F02}">
      <dgm:prSet/>
      <dgm:spPr/>
      <dgm:t>
        <a:bodyPr/>
        <a:lstStyle/>
        <a:p>
          <a:endParaRPr lang="it-IT"/>
        </a:p>
      </dgm:t>
    </dgm:pt>
    <dgm:pt modelId="{60535E46-80D4-4E47-8506-601593EF521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FA4854B3-2F16-4FB6-A075-27D7E8D62E0A}" type="parTrans" cxnId="{0BC0424D-4474-40B7-A43F-95DC4CE262E0}">
      <dgm:prSet custT="1"/>
      <dgm:spPr/>
      <dgm:t>
        <a:bodyPr/>
        <a:lstStyle/>
        <a:p>
          <a:endParaRPr lang="it-IT" sz="1600" b="1"/>
        </a:p>
      </dgm:t>
    </dgm:pt>
    <dgm:pt modelId="{C4373774-B33B-4D2A-9CF1-54D6A6D22DAA}" type="sibTrans" cxnId="{0BC0424D-4474-40B7-A43F-95DC4CE262E0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70059" custScaleY="9427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4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4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8"/>
      <dgm:spPr/>
      <dgm:t>
        <a:bodyPr/>
        <a:lstStyle/>
        <a:p>
          <a:endParaRPr lang="it-IT"/>
        </a:p>
      </dgm:t>
    </dgm:pt>
    <dgm:pt modelId="{ED9034EF-5E87-48A7-ACBA-25020AEEA076}" type="pres">
      <dgm:prSet presAssocID="{398457A0-7C5C-4126-A05D-072C3379CE25}" presName="connTx" presStyleLbl="parChTrans1D4" presStyleIdx="0" presStyleCnt="8"/>
      <dgm:spPr/>
      <dgm:t>
        <a:bodyPr/>
        <a:lstStyle/>
        <a:p>
          <a:endParaRPr lang="it-IT"/>
        </a:p>
      </dgm:t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8" custScaleX="60882" custScaleY="78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8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8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4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4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7582F860-F7BC-4929-8444-04EDD6E67E93}" type="pres">
      <dgm:prSet presAssocID="{8EE7615B-8058-4C25-81B9-402CB84ADA2C}" presName="connTx" presStyleLbl="parChTrans1D3" presStyleIdx="1" presStyleCnt="4"/>
      <dgm:spPr/>
      <dgm:t>
        <a:bodyPr/>
        <a:lstStyle/>
        <a:p>
          <a:endParaRPr lang="it-IT"/>
        </a:p>
      </dgm:t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1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2" presStyleCnt="8"/>
      <dgm:spPr/>
      <dgm:t>
        <a:bodyPr/>
        <a:lstStyle/>
        <a:p>
          <a:endParaRPr lang="it-IT"/>
        </a:p>
      </dgm:t>
    </dgm:pt>
    <dgm:pt modelId="{5691D583-9E25-47EF-B751-B24E5D4179D6}" type="pres">
      <dgm:prSet presAssocID="{8847751A-3DDA-4F95-98FA-A32590F8B082}" presName="connTx" presStyleLbl="parChTrans1D4" presStyleIdx="2" presStyleCnt="8"/>
      <dgm:spPr/>
      <dgm:t>
        <a:bodyPr/>
        <a:lstStyle/>
        <a:p>
          <a:endParaRPr lang="it-IT"/>
        </a:p>
      </dgm:t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2" presStyleCnt="8" custScaleX="60882" custScaleY="78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3" presStyleCnt="8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3" presStyleCnt="8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3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71991BFC-B032-4F68-A0CB-77F3037DE334}" type="pres">
      <dgm:prSet presAssocID="{66866524-2A28-473B-8CF2-D75B09B089E8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2714E459-686B-49F2-BD7A-FE5EFB5847DA}" type="pres">
      <dgm:prSet presAssocID="{66866524-2A28-473B-8CF2-D75B09B089E8}" presName="connTx" presStyleLbl="parChTrans1D2" presStyleIdx="2" presStyleCnt="4"/>
      <dgm:spPr/>
      <dgm:t>
        <a:bodyPr/>
        <a:lstStyle/>
        <a:p>
          <a:endParaRPr lang="it-IT"/>
        </a:p>
      </dgm:t>
    </dgm:pt>
    <dgm:pt modelId="{FE4C3A7A-A130-4107-94BE-1D9F973F0121}" type="pres">
      <dgm:prSet presAssocID="{EB15C9D6-548C-46F5-B137-60E73D7DA72B}" presName="root2" presStyleCnt="0"/>
      <dgm:spPr/>
    </dgm:pt>
    <dgm:pt modelId="{385B1F1B-0267-4FB6-B937-D671CD1A6B78}" type="pres">
      <dgm:prSet presAssocID="{EB15C9D6-548C-46F5-B137-60E73D7DA72B}" presName="LevelTwoTextNode" presStyleLbl="node2" presStyleIdx="2" presStyleCnt="4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6747F2-D3FA-4494-B584-CAB5F71D1A05}" type="pres">
      <dgm:prSet presAssocID="{EB15C9D6-548C-46F5-B137-60E73D7DA72B}" presName="level3hierChild" presStyleCnt="0"/>
      <dgm:spPr/>
    </dgm:pt>
    <dgm:pt modelId="{417D0A6E-2F3A-40B6-8A98-1BEC71A6C0D6}" type="pres">
      <dgm:prSet presAssocID="{E8709C5F-6EA0-4CA4-90C2-77E6FAC39A5E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FBEA8D30-1541-4CA3-AECA-3A004DD55BA8}" type="pres">
      <dgm:prSet presAssocID="{E8709C5F-6EA0-4CA4-90C2-77E6FAC39A5E}" presName="connTx" presStyleLbl="parChTrans1D3" presStyleIdx="2" presStyleCnt="4"/>
      <dgm:spPr/>
      <dgm:t>
        <a:bodyPr/>
        <a:lstStyle/>
        <a:p>
          <a:endParaRPr lang="it-IT"/>
        </a:p>
      </dgm:t>
    </dgm:pt>
    <dgm:pt modelId="{86CF860B-3FCC-4974-B415-0B8F4218F902}" type="pres">
      <dgm:prSet presAssocID="{964FAB65-C264-4085-94FB-651B4E18DC12}" presName="root2" presStyleCnt="0"/>
      <dgm:spPr/>
    </dgm:pt>
    <dgm:pt modelId="{F312F4E6-3460-4F15-B632-595251E50D02}" type="pres">
      <dgm:prSet presAssocID="{964FAB65-C264-4085-94FB-651B4E18DC12}" presName="LevelTwoTextNode" presStyleLbl="node3" presStyleIdx="2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F3E3CC-DA52-4EC7-80FA-EEB2B484C17C}" type="pres">
      <dgm:prSet presAssocID="{964FAB65-C264-4085-94FB-651B4E18DC12}" presName="level3hierChild" presStyleCnt="0"/>
      <dgm:spPr/>
    </dgm:pt>
    <dgm:pt modelId="{6EF96FC9-42BD-43D3-AC35-E9A636E4EFA6}" type="pres">
      <dgm:prSet presAssocID="{48B17529-58C7-49D8-8DBD-B63631BB9679}" presName="conn2-1" presStyleLbl="parChTrans1D4" presStyleIdx="4" presStyleCnt="8"/>
      <dgm:spPr/>
      <dgm:t>
        <a:bodyPr/>
        <a:lstStyle/>
        <a:p>
          <a:endParaRPr lang="it-IT"/>
        </a:p>
      </dgm:t>
    </dgm:pt>
    <dgm:pt modelId="{6FDA5961-055F-4048-B3C8-CC388AFF41B7}" type="pres">
      <dgm:prSet presAssocID="{48B17529-58C7-49D8-8DBD-B63631BB9679}" presName="connTx" presStyleLbl="parChTrans1D4" presStyleIdx="4" presStyleCnt="8"/>
      <dgm:spPr/>
      <dgm:t>
        <a:bodyPr/>
        <a:lstStyle/>
        <a:p>
          <a:endParaRPr lang="it-IT"/>
        </a:p>
      </dgm:t>
    </dgm:pt>
    <dgm:pt modelId="{9B5396AA-F2B6-4DA1-AF0A-71849C704138}" type="pres">
      <dgm:prSet presAssocID="{C8099855-F59B-4C18-9A9C-ED79A706ACB0}" presName="root2" presStyleCnt="0"/>
      <dgm:spPr/>
    </dgm:pt>
    <dgm:pt modelId="{7C640B9F-4509-49E8-8137-CEBF43C77400}" type="pres">
      <dgm:prSet presAssocID="{C8099855-F59B-4C18-9A9C-ED79A706ACB0}" presName="LevelTwoTextNode" presStyleLbl="node4" presStyleIdx="4" presStyleCnt="8" custScaleX="60882" custScaleY="78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3AE36A-BD9E-4C1C-B315-27EEA1417B48}" type="pres">
      <dgm:prSet presAssocID="{C8099855-F59B-4C18-9A9C-ED79A706ACB0}" presName="level3hierChild" presStyleCnt="0"/>
      <dgm:spPr/>
    </dgm:pt>
    <dgm:pt modelId="{1C7C3280-B079-4081-BB85-3B4ADE174251}" type="pres">
      <dgm:prSet presAssocID="{227520C9-2267-4170-B52A-A2AC37D69282}" presName="conn2-1" presStyleLbl="parChTrans1D4" presStyleIdx="5" presStyleCnt="8"/>
      <dgm:spPr/>
      <dgm:t>
        <a:bodyPr/>
        <a:lstStyle/>
        <a:p>
          <a:endParaRPr lang="it-IT"/>
        </a:p>
      </dgm:t>
    </dgm:pt>
    <dgm:pt modelId="{8195FABA-6632-42C6-AA13-F0A4F4AEDB6C}" type="pres">
      <dgm:prSet presAssocID="{227520C9-2267-4170-B52A-A2AC37D69282}" presName="connTx" presStyleLbl="parChTrans1D4" presStyleIdx="5" presStyleCnt="8"/>
      <dgm:spPr/>
      <dgm:t>
        <a:bodyPr/>
        <a:lstStyle/>
        <a:p>
          <a:endParaRPr lang="it-IT"/>
        </a:p>
      </dgm:t>
    </dgm:pt>
    <dgm:pt modelId="{0CA8D169-E078-4121-95D4-646E3B060B0D}" type="pres">
      <dgm:prSet presAssocID="{65A9546B-FA70-448E-B302-4B7254D548D1}" presName="root2" presStyleCnt="0"/>
      <dgm:spPr/>
    </dgm:pt>
    <dgm:pt modelId="{B178EA25-C525-4F72-901F-41128141A6EF}" type="pres">
      <dgm:prSet presAssocID="{65A9546B-FA70-448E-B302-4B7254D548D1}" presName="LevelTwoTextNode" presStyleLbl="node4" presStyleIdx="5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0005EEB-B03F-4300-8A84-F729FC0CE10D}" type="pres">
      <dgm:prSet presAssocID="{65A9546B-FA70-448E-B302-4B7254D548D1}" presName="level3hierChild" presStyleCnt="0"/>
      <dgm:spPr/>
    </dgm:pt>
    <dgm:pt modelId="{CFCFA78F-9C35-459B-AC20-6A139BC1FD17}" type="pres">
      <dgm:prSet presAssocID="{3BCADCE5-2C74-45FF-89BC-958E7276486A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692F99A9-42EF-4EA1-ACB6-826E0B097032}" type="pres">
      <dgm:prSet presAssocID="{3BCADCE5-2C74-45FF-89BC-958E7276486A}" presName="connTx" presStyleLbl="parChTrans1D2" presStyleIdx="3" presStyleCnt="4"/>
      <dgm:spPr/>
      <dgm:t>
        <a:bodyPr/>
        <a:lstStyle/>
        <a:p>
          <a:endParaRPr lang="it-IT"/>
        </a:p>
      </dgm:t>
    </dgm:pt>
    <dgm:pt modelId="{4FA9E519-3C7F-4770-B2D7-48984A2EDFEE}" type="pres">
      <dgm:prSet presAssocID="{677F709C-8F0E-42A6-BEC6-CB984883681A}" presName="root2" presStyleCnt="0"/>
      <dgm:spPr/>
    </dgm:pt>
    <dgm:pt modelId="{BA838BB3-A2B0-411A-A361-653644A35D02}" type="pres">
      <dgm:prSet presAssocID="{677F709C-8F0E-42A6-BEC6-CB984883681A}" presName="LevelTwoTextNode" presStyleLbl="node2" presStyleIdx="3" presStyleCnt="4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CB59DB-422D-4BF6-9794-01175A658ED9}" type="pres">
      <dgm:prSet presAssocID="{677F709C-8F0E-42A6-BEC6-CB984883681A}" presName="level3hierChild" presStyleCnt="0"/>
      <dgm:spPr/>
    </dgm:pt>
    <dgm:pt modelId="{784F9BAD-12E9-4B7F-BABF-CBA785AD225B}" type="pres">
      <dgm:prSet presAssocID="{738A7F97-3192-48CC-8010-BD1DEB5EB4E8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D86A985C-4F74-4D83-9DF6-04D844113B3E}" type="pres">
      <dgm:prSet presAssocID="{738A7F97-3192-48CC-8010-BD1DEB5EB4E8}" presName="connTx" presStyleLbl="parChTrans1D3" presStyleIdx="3" presStyleCnt="4"/>
      <dgm:spPr/>
      <dgm:t>
        <a:bodyPr/>
        <a:lstStyle/>
        <a:p>
          <a:endParaRPr lang="it-IT"/>
        </a:p>
      </dgm:t>
    </dgm:pt>
    <dgm:pt modelId="{42DF4F44-45A1-469C-8376-ECE64115FEBE}" type="pres">
      <dgm:prSet presAssocID="{BE540A96-08E5-4B71-9546-F1B666ADD8C8}" presName="root2" presStyleCnt="0"/>
      <dgm:spPr/>
    </dgm:pt>
    <dgm:pt modelId="{FC8A6B2E-1695-4D5E-832C-43FB7A1940A4}" type="pres">
      <dgm:prSet presAssocID="{BE540A96-08E5-4B71-9546-F1B666ADD8C8}" presName="LevelTwoTextNode" presStyleLbl="node3" presStyleIdx="3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CC246FE-5348-4EB1-8050-F79FFCAB6BD6}" type="pres">
      <dgm:prSet presAssocID="{BE540A96-08E5-4B71-9546-F1B666ADD8C8}" presName="level3hierChild" presStyleCnt="0"/>
      <dgm:spPr/>
    </dgm:pt>
    <dgm:pt modelId="{86364C61-4F2E-4E34-89F6-F37C7F5A88A9}" type="pres">
      <dgm:prSet presAssocID="{8436214C-794C-4566-BF81-4F4DFF485612}" presName="conn2-1" presStyleLbl="parChTrans1D4" presStyleIdx="6" presStyleCnt="8"/>
      <dgm:spPr/>
      <dgm:t>
        <a:bodyPr/>
        <a:lstStyle/>
        <a:p>
          <a:endParaRPr lang="it-IT"/>
        </a:p>
      </dgm:t>
    </dgm:pt>
    <dgm:pt modelId="{9CC2386F-A713-4456-88FA-3CDF888A43EB}" type="pres">
      <dgm:prSet presAssocID="{8436214C-794C-4566-BF81-4F4DFF485612}" presName="connTx" presStyleLbl="parChTrans1D4" presStyleIdx="6" presStyleCnt="8"/>
      <dgm:spPr/>
      <dgm:t>
        <a:bodyPr/>
        <a:lstStyle/>
        <a:p>
          <a:endParaRPr lang="it-IT"/>
        </a:p>
      </dgm:t>
    </dgm:pt>
    <dgm:pt modelId="{F0753016-784E-4993-B376-E5F042398663}" type="pres">
      <dgm:prSet presAssocID="{382FFA0D-B86D-4F28-BC6D-A20A50C023C8}" presName="root2" presStyleCnt="0"/>
      <dgm:spPr/>
    </dgm:pt>
    <dgm:pt modelId="{D25D3E33-DCC4-4CF3-B988-395D6C989448}" type="pres">
      <dgm:prSet presAssocID="{382FFA0D-B86D-4F28-BC6D-A20A50C023C8}" presName="LevelTwoTextNode" presStyleLbl="node4" presStyleIdx="6" presStyleCnt="8" custScaleX="60882" custScaleY="78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47CB4C-2930-4DAF-A45A-0BACDA0C9897}" type="pres">
      <dgm:prSet presAssocID="{382FFA0D-B86D-4F28-BC6D-A20A50C023C8}" presName="level3hierChild" presStyleCnt="0"/>
      <dgm:spPr/>
    </dgm:pt>
    <dgm:pt modelId="{471FB65F-3E9A-4D30-9B26-6A5BFBCD4F29}" type="pres">
      <dgm:prSet presAssocID="{FA4854B3-2F16-4FB6-A075-27D7E8D62E0A}" presName="conn2-1" presStyleLbl="parChTrans1D4" presStyleIdx="7" presStyleCnt="8"/>
      <dgm:spPr/>
      <dgm:t>
        <a:bodyPr/>
        <a:lstStyle/>
        <a:p>
          <a:endParaRPr lang="it-IT"/>
        </a:p>
      </dgm:t>
    </dgm:pt>
    <dgm:pt modelId="{9F0261CE-42F6-4622-A1C7-B437F00D2D97}" type="pres">
      <dgm:prSet presAssocID="{FA4854B3-2F16-4FB6-A075-27D7E8D62E0A}" presName="connTx" presStyleLbl="parChTrans1D4" presStyleIdx="7" presStyleCnt="8"/>
      <dgm:spPr/>
      <dgm:t>
        <a:bodyPr/>
        <a:lstStyle/>
        <a:p>
          <a:endParaRPr lang="it-IT"/>
        </a:p>
      </dgm:t>
    </dgm:pt>
    <dgm:pt modelId="{37C8E8F0-AF8E-43D2-8E06-B169665906CF}" type="pres">
      <dgm:prSet presAssocID="{60535E46-80D4-4E47-8506-601593EF5219}" presName="root2" presStyleCnt="0"/>
      <dgm:spPr/>
    </dgm:pt>
    <dgm:pt modelId="{261617BD-2164-494D-B474-BEA384611828}" type="pres">
      <dgm:prSet presAssocID="{60535E46-80D4-4E47-8506-601593EF5219}" presName="LevelTwoTextNode" presStyleLbl="node4" presStyleIdx="7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BB9DF05-D144-44DC-B73F-137D40161490}" type="pres">
      <dgm:prSet presAssocID="{60535E46-80D4-4E47-8506-601593EF5219}" presName="level3hierChild" presStyleCnt="0"/>
      <dgm:spPr/>
    </dgm:pt>
  </dgm:ptLst>
  <dgm:cxnLst>
    <dgm:cxn modelId="{9D4C9406-30B4-4EE8-AEFD-AF898652D4EB}" type="presOf" srcId="{61C8DDAE-2A67-4ED4-B198-1B16A68DA17B}" destId="{FABEF49E-BB43-41DC-B927-7E9D02347BC3}" srcOrd="1" destOrd="0" presId="urn:microsoft.com/office/officeart/2005/8/layout/hierarchy2"/>
    <dgm:cxn modelId="{60A4B3E0-44D5-44F2-B7B6-6D782011A63B}" type="presOf" srcId="{8847751A-3DDA-4F95-98FA-A32590F8B082}" destId="{D4E3EDEC-1116-4662-8F31-E3947A076159}" srcOrd="0" destOrd="0" presId="urn:microsoft.com/office/officeart/2005/8/layout/hierarchy2"/>
    <dgm:cxn modelId="{3469E8E4-7CD2-433C-8DB9-71F9CBB78A3C}" srcId="{EB15C9D6-548C-46F5-B137-60E73D7DA72B}" destId="{964FAB65-C264-4085-94FB-651B4E18DC12}" srcOrd="0" destOrd="0" parTransId="{E8709C5F-6EA0-4CA4-90C2-77E6FAC39A5E}" sibTransId="{1336EA4F-57E0-4189-ABBE-301BD82743F5}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C18ED835-FC27-42E9-A221-0209CD1DE83C}" type="presOf" srcId="{3BCADCE5-2C74-45FF-89BC-958E7276486A}" destId="{CFCFA78F-9C35-459B-AC20-6A139BC1FD17}" srcOrd="0" destOrd="0" presId="urn:microsoft.com/office/officeart/2005/8/layout/hierarchy2"/>
    <dgm:cxn modelId="{C56C447F-ED10-460F-99E2-B8EF4814BE71}" type="presOf" srcId="{E8709C5F-6EA0-4CA4-90C2-77E6FAC39A5E}" destId="{FBEA8D30-1541-4CA3-AECA-3A004DD55BA8}" srcOrd="1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C81077C5-FA3A-455C-B241-675437327EC5}" type="presOf" srcId="{65A9546B-FA70-448E-B302-4B7254D548D1}" destId="{B178EA25-C525-4F72-901F-41128141A6EF}" srcOrd="0" destOrd="0" presId="urn:microsoft.com/office/officeart/2005/8/layout/hierarchy2"/>
    <dgm:cxn modelId="{7BA96898-D570-459F-8EE7-907535F385A1}" type="presOf" srcId="{BE540A96-08E5-4B71-9546-F1B666ADD8C8}" destId="{FC8A6B2E-1695-4D5E-832C-43FB7A1940A4}" srcOrd="0" destOrd="0" presId="urn:microsoft.com/office/officeart/2005/8/layout/hierarchy2"/>
    <dgm:cxn modelId="{BBF6FC03-5896-45F3-AC38-2CC2DEEE74A4}" type="presOf" srcId="{C799BD3D-656D-4A3C-963A-A4A63EFED678}" destId="{AF5E0FC4-D4A3-44EB-AB2E-33C206259B77}" srcOrd="0" destOrd="0" presId="urn:microsoft.com/office/officeart/2005/8/layout/hierarchy2"/>
    <dgm:cxn modelId="{FADEB6DB-FE85-4E96-A11D-A4244AE65034}" type="presOf" srcId="{66866524-2A28-473B-8CF2-D75B09B089E8}" destId="{71991BFC-B032-4F68-A0CB-77F3037DE334}" srcOrd="0" destOrd="0" presId="urn:microsoft.com/office/officeart/2005/8/layout/hierarchy2"/>
    <dgm:cxn modelId="{8BDD3783-D604-4D9D-A137-70909442060E}" type="presOf" srcId="{227520C9-2267-4170-B52A-A2AC37D69282}" destId="{8195FABA-6632-42C6-AA13-F0A4F4AEDB6C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66FE2CA1-80FA-42FA-893E-4A3565AFA93E}" type="presOf" srcId="{5773F993-6CFA-4413-A347-198999F3168C}" destId="{7A60F493-2BC8-4E78-A434-14C448A21E24}" srcOrd="1" destOrd="0" presId="urn:microsoft.com/office/officeart/2005/8/layout/hierarchy2"/>
    <dgm:cxn modelId="{B7C7D951-DE0E-4EE7-98FC-29B047B58AF5}" type="presOf" srcId="{8EE7615B-8058-4C25-81B9-402CB84ADA2C}" destId="{282FB4A1-7D39-4600-A58C-5A17E3558E89}" srcOrd="0" destOrd="0" presId="urn:microsoft.com/office/officeart/2005/8/layout/hierarchy2"/>
    <dgm:cxn modelId="{BA84D918-6D81-44AD-B1E9-652CCD1E9793}" type="presOf" srcId="{398457A0-7C5C-4126-A05D-072C3379CE25}" destId="{AB8341D9-48B6-4560-A342-2D1F5E307E95}" srcOrd="0" destOrd="0" presId="urn:microsoft.com/office/officeart/2005/8/layout/hierarchy2"/>
    <dgm:cxn modelId="{9FDDD1AF-0DBB-40E7-B633-731F7E39A3D1}" type="presOf" srcId="{C8099855-F59B-4C18-9A9C-ED79A706ACB0}" destId="{7C640B9F-4509-49E8-8137-CEBF43C77400}" srcOrd="0" destOrd="0" presId="urn:microsoft.com/office/officeart/2005/8/layout/hierarchy2"/>
    <dgm:cxn modelId="{5A2882CC-B5E1-4376-81B6-2384EE9ADBE1}" type="presOf" srcId="{D2278019-EC35-4523-BDD8-2539B6DBFC05}" destId="{7C813AB3-8167-4AAF-AC89-9DC81346D633}" srcOrd="1" destOrd="0" presId="urn:microsoft.com/office/officeart/2005/8/layout/hierarchy2"/>
    <dgm:cxn modelId="{7844BC0A-21CE-4620-9176-467FA582F5AF}" type="presOf" srcId="{738A7F97-3192-48CC-8010-BD1DEB5EB4E8}" destId="{D86A985C-4F74-4D83-9DF6-04D844113B3E}" srcOrd="1" destOrd="0" presId="urn:microsoft.com/office/officeart/2005/8/layout/hierarchy2"/>
    <dgm:cxn modelId="{DC57B190-5626-40A1-A45D-AF140152862E}" type="presOf" srcId="{D481C109-0FC7-4CE9-8F6F-40A00A73B294}" destId="{582709A3-2640-428F-87FF-3B2FC8CD4747}" srcOrd="0" destOrd="0" presId="urn:microsoft.com/office/officeart/2005/8/layout/hierarchy2"/>
    <dgm:cxn modelId="{3B8A0663-6920-4DF8-97A9-3DF29D0D0E92}" srcId="{677F709C-8F0E-42A6-BEC6-CB984883681A}" destId="{BE540A96-08E5-4B71-9546-F1B666ADD8C8}" srcOrd="0" destOrd="0" parTransId="{738A7F97-3192-48CC-8010-BD1DEB5EB4E8}" sibTransId="{CE415B26-8F10-4291-B1E5-5CE93270E321}"/>
    <dgm:cxn modelId="{3BA1DFE3-4BEE-4622-92D7-8F29F39674E2}" type="presOf" srcId="{86ABEF50-FF39-4539-83B8-66C6E6090183}" destId="{75338B87-3EA2-4D11-9044-FF6BC9C02171}" srcOrd="0" destOrd="0" presId="urn:microsoft.com/office/officeart/2005/8/layout/hierarchy2"/>
    <dgm:cxn modelId="{778808AD-0F84-4B9B-B12B-5258A13ABB34}" type="presOf" srcId="{66E9B13F-C472-4B6E-B16D-FFF351979E3E}" destId="{55F3ECC6-813B-4716-BD40-07E8DCEFDF7C}" srcOrd="1" destOrd="0" presId="urn:microsoft.com/office/officeart/2005/8/layout/hierarchy2"/>
    <dgm:cxn modelId="{5D2A2E23-1161-4700-8649-24040EBC5170}" type="presOf" srcId="{48B17529-58C7-49D8-8DBD-B63631BB9679}" destId="{6FDA5961-055F-4048-B3C8-CC388AFF41B7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5EE8C85C-DFDE-42C3-9C4C-F6426AA2AC30}" type="presOf" srcId="{FF6E5EF3-59ED-4924-927E-C42C98BB8B9D}" destId="{AF010098-8EA6-49DD-937A-A6834B309F29}" srcOrd="0" destOrd="0" presId="urn:microsoft.com/office/officeart/2005/8/layout/hierarchy2"/>
    <dgm:cxn modelId="{B2949711-522B-4CCD-8D98-810A602E76C4}" type="presOf" srcId="{8EE7615B-8058-4C25-81B9-402CB84ADA2C}" destId="{7582F860-F7BC-4929-8444-04EDD6E67E93}" srcOrd="1" destOrd="0" presId="urn:microsoft.com/office/officeart/2005/8/layout/hierarchy2"/>
    <dgm:cxn modelId="{E310EBB4-5E4D-4BC5-A3B8-2CBD83180917}" type="presOf" srcId="{60535E46-80D4-4E47-8506-601593EF5219}" destId="{261617BD-2164-494D-B474-BEA384611828}" srcOrd="0" destOrd="0" presId="urn:microsoft.com/office/officeart/2005/8/layout/hierarchy2"/>
    <dgm:cxn modelId="{0BC0424D-4474-40B7-A43F-95DC4CE262E0}" srcId="{382FFA0D-B86D-4F28-BC6D-A20A50C023C8}" destId="{60535E46-80D4-4E47-8506-601593EF5219}" srcOrd="0" destOrd="0" parTransId="{FA4854B3-2F16-4FB6-A075-27D7E8D62E0A}" sibTransId="{C4373774-B33B-4D2A-9CF1-54D6A6D22DAA}"/>
    <dgm:cxn modelId="{472B6F2C-3067-4A2B-9345-73D9870FFCC9}" type="presOf" srcId="{964FAB65-C264-4085-94FB-651B4E18DC12}" destId="{F312F4E6-3460-4F15-B632-595251E50D02}" srcOrd="0" destOrd="0" presId="urn:microsoft.com/office/officeart/2005/8/layout/hierarchy2"/>
    <dgm:cxn modelId="{1D8CFA4E-2DB4-4A27-B2A6-597D676E8EDB}" type="presOf" srcId="{3BCADCE5-2C74-45FF-89BC-958E7276486A}" destId="{692F99A9-42EF-4EA1-ACB6-826E0B097032}" srcOrd="1" destOrd="0" presId="urn:microsoft.com/office/officeart/2005/8/layout/hierarchy2"/>
    <dgm:cxn modelId="{03015D4D-C3B1-4842-B3C1-92B163DF5A95}" type="presOf" srcId="{EB15C9D6-548C-46F5-B137-60E73D7DA72B}" destId="{385B1F1B-0267-4FB6-B937-D671CD1A6B78}" srcOrd="0" destOrd="0" presId="urn:microsoft.com/office/officeart/2005/8/layout/hierarchy2"/>
    <dgm:cxn modelId="{0E013820-21D7-46D3-9EE4-287337EED613}" type="presOf" srcId="{2CC5924C-FDF2-4660-B12E-3D116D4A7313}" destId="{653FC69D-0699-4E24-9917-26DA24DB94AB}" srcOrd="0" destOrd="0" presId="urn:microsoft.com/office/officeart/2005/8/layout/hierarchy2"/>
    <dgm:cxn modelId="{7EC561C1-3F86-4EBF-B824-C05CDAD2BEB4}" type="presOf" srcId="{48B17529-58C7-49D8-8DBD-B63631BB9679}" destId="{6EF96FC9-42BD-43D3-AC35-E9A636E4EFA6}" srcOrd="0" destOrd="0" presId="urn:microsoft.com/office/officeart/2005/8/layout/hierarchy2"/>
    <dgm:cxn modelId="{1FB1CFA7-6478-4646-AF22-FF444EDCD553}" type="presOf" srcId="{66E9B13F-C472-4B6E-B16D-FFF351979E3E}" destId="{E5192701-E029-495C-95A3-1E09BB9F7313}" srcOrd="0" destOrd="0" presId="urn:microsoft.com/office/officeart/2005/8/layout/hierarchy2"/>
    <dgm:cxn modelId="{FB37FA8B-FD26-45B8-B12A-0B0982E32F02}" srcId="{BE540A96-08E5-4B71-9546-F1B666ADD8C8}" destId="{382FFA0D-B86D-4F28-BC6D-A20A50C023C8}" srcOrd="0" destOrd="0" parTransId="{8436214C-794C-4566-BF81-4F4DFF485612}" sibTransId="{4AD48C70-E3FC-4622-B1EB-01DB25E36925}"/>
    <dgm:cxn modelId="{E2504A59-9FD7-43B5-9C9C-F1F0C39E4F3B}" srcId="{C8099855-F59B-4C18-9A9C-ED79A706ACB0}" destId="{65A9546B-FA70-448E-B302-4B7254D548D1}" srcOrd="0" destOrd="0" parTransId="{227520C9-2267-4170-B52A-A2AC37D69282}" sibTransId="{03B50D28-4802-4CCA-A324-036B23FFD0DC}"/>
    <dgm:cxn modelId="{29B4CCE6-E286-446C-A5A3-52CFF7DFCC25}" srcId="{E33D6A2A-7903-42BD-8CB8-CD322DC78D40}" destId="{677F709C-8F0E-42A6-BEC6-CB984883681A}" srcOrd="3" destOrd="0" parTransId="{3BCADCE5-2C74-45FF-89BC-958E7276486A}" sibTransId="{D5F5E95B-D85F-4B0C-A0AB-38AAC859E062}"/>
    <dgm:cxn modelId="{78F0E2A3-2FDA-45B4-9CB7-231A8A548121}" type="presOf" srcId="{8436214C-794C-4566-BF81-4F4DFF485612}" destId="{86364C61-4F2E-4E34-89F6-F37C7F5A88A9}" srcOrd="0" destOrd="0" presId="urn:microsoft.com/office/officeart/2005/8/layout/hierarchy2"/>
    <dgm:cxn modelId="{1C186197-CE90-4841-B1C7-F936E44C9499}" type="presOf" srcId="{227520C9-2267-4170-B52A-A2AC37D69282}" destId="{1C7C3280-B079-4081-BB85-3B4ADE174251}" srcOrd="0" destOrd="0" presId="urn:microsoft.com/office/officeart/2005/8/layout/hierarchy2"/>
    <dgm:cxn modelId="{1CB71E25-ED73-42EC-AB23-C517D36AA70F}" type="presOf" srcId="{FA4854B3-2F16-4FB6-A075-27D7E8D62E0A}" destId="{471FB65F-3E9A-4D30-9B26-6A5BFBCD4F29}" srcOrd="0" destOrd="0" presId="urn:microsoft.com/office/officeart/2005/8/layout/hierarchy2"/>
    <dgm:cxn modelId="{ABE669AE-DC0B-424B-86BE-0A01CCF32162}" type="presOf" srcId="{645EFBA7-4F44-4334-B918-179626C4028B}" destId="{98BB1160-EB69-4F77-B5AE-150ADC1CD5FD}" srcOrd="0" destOrd="0" presId="urn:microsoft.com/office/officeart/2005/8/layout/hierarchy2"/>
    <dgm:cxn modelId="{2046E6B7-38C8-43BF-8A1A-D7AE9B8DF29C}" type="presOf" srcId="{5773F993-6CFA-4413-A347-198999F3168C}" destId="{D4B78972-3AB7-4A3C-833B-8AFC1A7FF8A2}" srcOrd="0" destOrd="0" presId="urn:microsoft.com/office/officeart/2005/8/layout/hierarchy2"/>
    <dgm:cxn modelId="{8C8C7991-E642-4E19-9A40-8A4EC1231F54}" type="presOf" srcId="{FA4854B3-2F16-4FB6-A075-27D7E8D62E0A}" destId="{9F0261CE-42F6-4622-A1C7-B437F00D2D97}" srcOrd="1" destOrd="0" presId="urn:microsoft.com/office/officeart/2005/8/layout/hierarchy2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82D57637-DD5F-4924-BC8A-39E943633C26}" type="presOf" srcId="{66866524-2A28-473B-8CF2-D75B09B089E8}" destId="{2714E459-686B-49F2-BD7A-FE5EFB5847DA}" srcOrd="1" destOrd="0" presId="urn:microsoft.com/office/officeart/2005/8/layout/hierarchy2"/>
    <dgm:cxn modelId="{4E8B0007-7426-42B4-A4C5-CAA9742EBBD2}" type="presOf" srcId="{E33D6A2A-7903-42BD-8CB8-CD322DC78D40}" destId="{551B32C1-B453-4E09-ABB5-50C6B0748679}" srcOrd="0" destOrd="0" presId="urn:microsoft.com/office/officeart/2005/8/layout/hierarchy2"/>
    <dgm:cxn modelId="{F22F128E-F83A-4AF6-AE8E-5BD4008F2C7B}" type="presOf" srcId="{012FD5FC-6E96-407D-86B7-37009E350F68}" destId="{DAFC6CD5-9242-4B94-A26C-1D66513D515C}" srcOrd="0" destOrd="0" presId="urn:microsoft.com/office/officeart/2005/8/layout/hierarchy2"/>
    <dgm:cxn modelId="{C0ACD79A-F6C8-4E64-BA7C-FC62A7DFDCC2}" type="presOf" srcId="{D2278019-EC35-4523-BDD8-2539B6DBFC05}" destId="{AB2310B5-A5AB-467C-B80C-ED47BAF7AE34}" srcOrd="0" destOrd="0" presId="urn:microsoft.com/office/officeart/2005/8/layout/hierarchy2"/>
    <dgm:cxn modelId="{A110548E-C74F-48E1-A2E2-5B1FF5946C1B}" type="presOf" srcId="{86ABEF50-FF39-4539-83B8-66C6E6090183}" destId="{991C36DD-670B-4CDE-AC57-B8B29BE98BC4}" srcOrd="1" destOrd="0" presId="urn:microsoft.com/office/officeart/2005/8/layout/hierarchy2"/>
    <dgm:cxn modelId="{85F9DB16-D741-45CD-9D2B-A6A954352400}" srcId="{E33D6A2A-7903-42BD-8CB8-CD322DC78D40}" destId="{EB15C9D6-548C-46F5-B137-60E73D7DA72B}" srcOrd="2" destOrd="0" parTransId="{66866524-2A28-473B-8CF2-D75B09B089E8}" sibTransId="{0458E384-3211-414E-9C0A-4353BCDC2FBA}"/>
    <dgm:cxn modelId="{C7C130B6-4CD9-426B-B9C9-F7A9A97F445A}" type="presOf" srcId="{FB9023D7-4A20-4CEA-9337-D6836896B1AA}" destId="{21B000A5-22D7-4FAF-940D-211726364EAD}" srcOrd="0" destOrd="0" presId="urn:microsoft.com/office/officeart/2005/8/layout/hierarchy2"/>
    <dgm:cxn modelId="{8E96A297-CDB1-4BD3-BBE9-E3A080850A36}" type="presOf" srcId="{398457A0-7C5C-4126-A05D-072C3379CE25}" destId="{ED9034EF-5E87-48A7-ACBA-25020AEEA076}" srcOrd="1" destOrd="0" presId="urn:microsoft.com/office/officeart/2005/8/layout/hierarchy2"/>
    <dgm:cxn modelId="{A074A8F1-5DFC-4264-9582-E03AE95EAD4D}" type="presOf" srcId="{9D83BDCA-7359-4B7D-B964-757303E4E73D}" destId="{6AE83810-C775-4D33-98F9-E2589551D738}" srcOrd="0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C0A67D5E-8822-406A-83EE-1A06BE60AE65}" type="presOf" srcId="{E8709C5F-6EA0-4CA4-90C2-77E6FAC39A5E}" destId="{417D0A6E-2F3A-40B6-8A98-1BEC71A6C0D6}" srcOrd="0" destOrd="0" presId="urn:microsoft.com/office/officeart/2005/8/layout/hierarchy2"/>
    <dgm:cxn modelId="{99260A68-0577-4F69-969C-6B472CA84BBB}" type="presOf" srcId="{677F709C-8F0E-42A6-BEC6-CB984883681A}" destId="{BA838BB3-A2B0-411A-A361-653644A35D02}" srcOrd="0" destOrd="0" presId="urn:microsoft.com/office/officeart/2005/8/layout/hierarchy2"/>
    <dgm:cxn modelId="{FAE02555-867D-44F4-8F2C-561D0C851675}" type="presOf" srcId="{589A8946-3C56-44FB-A484-20A25AA087AC}" destId="{F41A6A1A-5031-4BA1-97C5-918CBC8FF98C}" srcOrd="0" destOrd="0" presId="urn:microsoft.com/office/officeart/2005/8/layout/hierarchy2"/>
    <dgm:cxn modelId="{E6C9E9AF-061E-4178-BC4C-51E4AAEF19A2}" srcId="{964FAB65-C264-4085-94FB-651B4E18DC12}" destId="{C8099855-F59B-4C18-9A9C-ED79A706ACB0}" srcOrd="0" destOrd="0" parTransId="{48B17529-58C7-49D8-8DBD-B63631BB9679}" sibTransId="{7BB7324D-3577-4C39-842C-4C0F9AFCF338}"/>
    <dgm:cxn modelId="{22F274AB-4964-42C9-8F62-199EEFE10FD4}" type="presOf" srcId="{8436214C-794C-4566-BF81-4F4DFF485612}" destId="{9CC2386F-A713-4456-88FA-3CDF888A43EB}" srcOrd="1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4EFAB39D-1338-4CEA-86ED-35B11E9F9BA0}" type="presOf" srcId="{382FFA0D-B86D-4F28-BC6D-A20A50C023C8}" destId="{D25D3E33-DCC4-4CF3-B988-395D6C989448}" srcOrd="0" destOrd="0" presId="urn:microsoft.com/office/officeart/2005/8/layout/hierarchy2"/>
    <dgm:cxn modelId="{7B2CC604-F2E3-4F37-A04B-5045885D80C9}" type="presOf" srcId="{8847751A-3DDA-4F95-98FA-A32590F8B082}" destId="{5691D583-9E25-47EF-B751-B24E5D4179D6}" srcOrd="1" destOrd="0" presId="urn:microsoft.com/office/officeart/2005/8/layout/hierarchy2"/>
    <dgm:cxn modelId="{EE3D4206-4EB1-43B8-9854-4C1842D12877}" type="presOf" srcId="{738A7F97-3192-48CC-8010-BD1DEB5EB4E8}" destId="{784F9BAD-12E9-4B7F-BABF-CBA785AD225B}" srcOrd="0" destOrd="0" presId="urn:microsoft.com/office/officeart/2005/8/layout/hierarchy2"/>
    <dgm:cxn modelId="{22AEB99F-AC3C-4E86-946B-12F506C73C73}" type="presOf" srcId="{61C8DDAE-2A67-4ED4-B198-1B16A68DA17B}" destId="{00AA13B0-1E31-4B32-99CB-2B756B7252AE}" srcOrd="0" destOrd="0" presId="urn:microsoft.com/office/officeart/2005/8/layout/hierarchy2"/>
    <dgm:cxn modelId="{63394385-0E43-4B6D-A43F-0F590EB3EB2B}" type="presParOf" srcId="{6AE83810-C775-4D33-98F9-E2589551D738}" destId="{A1743DB4-FA46-4426-8298-0F4CE9F299D3}" srcOrd="0" destOrd="0" presId="urn:microsoft.com/office/officeart/2005/8/layout/hierarchy2"/>
    <dgm:cxn modelId="{4EF41250-2B35-49FC-8427-691ECFD0204D}" type="presParOf" srcId="{A1743DB4-FA46-4426-8298-0F4CE9F299D3}" destId="{551B32C1-B453-4E09-ABB5-50C6B0748679}" srcOrd="0" destOrd="0" presId="urn:microsoft.com/office/officeart/2005/8/layout/hierarchy2"/>
    <dgm:cxn modelId="{77FCA30D-0D0C-4E14-9E2F-0117A08B64D1}" type="presParOf" srcId="{A1743DB4-FA46-4426-8298-0F4CE9F299D3}" destId="{86AACBB4-5A07-4664-BB3C-72243A5EAE7F}" srcOrd="1" destOrd="0" presId="urn:microsoft.com/office/officeart/2005/8/layout/hierarchy2"/>
    <dgm:cxn modelId="{B4713DF3-1C84-4D1B-8982-A1464464A9B8}" type="presParOf" srcId="{86AACBB4-5A07-4664-BB3C-72243A5EAE7F}" destId="{D4B78972-3AB7-4A3C-833B-8AFC1A7FF8A2}" srcOrd="0" destOrd="0" presId="urn:microsoft.com/office/officeart/2005/8/layout/hierarchy2"/>
    <dgm:cxn modelId="{CE51B809-F40B-420F-8B8A-0F69EF14FDA4}" type="presParOf" srcId="{D4B78972-3AB7-4A3C-833B-8AFC1A7FF8A2}" destId="{7A60F493-2BC8-4E78-A434-14C448A21E24}" srcOrd="0" destOrd="0" presId="urn:microsoft.com/office/officeart/2005/8/layout/hierarchy2"/>
    <dgm:cxn modelId="{B84815B0-BD58-4E47-B35D-8D1711CCDEBD}" type="presParOf" srcId="{86AACBB4-5A07-4664-BB3C-72243A5EAE7F}" destId="{2BD17058-1903-4770-9BC0-47BD7B6AF0F0}" srcOrd="1" destOrd="0" presId="urn:microsoft.com/office/officeart/2005/8/layout/hierarchy2"/>
    <dgm:cxn modelId="{B9DA0201-A083-4FDC-8819-4B5461C78859}" type="presParOf" srcId="{2BD17058-1903-4770-9BC0-47BD7B6AF0F0}" destId="{582709A3-2640-428F-87FF-3B2FC8CD4747}" srcOrd="0" destOrd="0" presId="urn:microsoft.com/office/officeart/2005/8/layout/hierarchy2"/>
    <dgm:cxn modelId="{0F70AFF1-C3E2-48B7-A2A9-44F431D91FEC}" type="presParOf" srcId="{2BD17058-1903-4770-9BC0-47BD7B6AF0F0}" destId="{C2164C2F-145E-4E8E-B30A-A34F39CD8812}" srcOrd="1" destOrd="0" presId="urn:microsoft.com/office/officeart/2005/8/layout/hierarchy2"/>
    <dgm:cxn modelId="{9BE6784C-F8DB-4CE2-9F04-A7AA62FA4D04}" type="presParOf" srcId="{C2164C2F-145E-4E8E-B30A-A34F39CD8812}" destId="{AB2310B5-A5AB-467C-B80C-ED47BAF7AE34}" srcOrd="0" destOrd="0" presId="urn:microsoft.com/office/officeart/2005/8/layout/hierarchy2"/>
    <dgm:cxn modelId="{3258A4E2-36D4-4E3A-8847-B1A171F2FC79}" type="presParOf" srcId="{AB2310B5-A5AB-467C-B80C-ED47BAF7AE34}" destId="{7C813AB3-8167-4AAF-AC89-9DC81346D633}" srcOrd="0" destOrd="0" presId="urn:microsoft.com/office/officeart/2005/8/layout/hierarchy2"/>
    <dgm:cxn modelId="{D9FD0801-660A-4787-AC23-C3D0D57347A9}" type="presParOf" srcId="{C2164C2F-145E-4E8E-B30A-A34F39CD8812}" destId="{D68B5D84-FE83-418C-8143-E2976C139571}" srcOrd="1" destOrd="0" presId="urn:microsoft.com/office/officeart/2005/8/layout/hierarchy2"/>
    <dgm:cxn modelId="{751066D7-E31B-47B5-BEF2-19FD10D46F3B}" type="presParOf" srcId="{D68B5D84-FE83-418C-8143-E2976C139571}" destId="{DAFC6CD5-9242-4B94-A26C-1D66513D515C}" srcOrd="0" destOrd="0" presId="urn:microsoft.com/office/officeart/2005/8/layout/hierarchy2"/>
    <dgm:cxn modelId="{8AE21112-6582-4C93-B36C-5E19533639CE}" type="presParOf" srcId="{D68B5D84-FE83-418C-8143-E2976C139571}" destId="{A4AA5E89-5324-449D-B111-3D7F8B6E5D9F}" srcOrd="1" destOrd="0" presId="urn:microsoft.com/office/officeart/2005/8/layout/hierarchy2"/>
    <dgm:cxn modelId="{D038B01D-DCCE-479C-9368-D3ED78D059AB}" type="presParOf" srcId="{A4AA5E89-5324-449D-B111-3D7F8B6E5D9F}" destId="{AB8341D9-48B6-4560-A342-2D1F5E307E95}" srcOrd="0" destOrd="0" presId="urn:microsoft.com/office/officeart/2005/8/layout/hierarchy2"/>
    <dgm:cxn modelId="{848291FF-EC8E-4FE9-9339-06092E616AE1}" type="presParOf" srcId="{AB8341D9-48B6-4560-A342-2D1F5E307E95}" destId="{ED9034EF-5E87-48A7-ACBA-25020AEEA076}" srcOrd="0" destOrd="0" presId="urn:microsoft.com/office/officeart/2005/8/layout/hierarchy2"/>
    <dgm:cxn modelId="{205937B7-3C6F-43F6-B5A5-AFA0DD54D2F3}" type="presParOf" srcId="{A4AA5E89-5324-449D-B111-3D7F8B6E5D9F}" destId="{B9A2D799-7EA8-4E5A-BD53-699AAA958236}" srcOrd="1" destOrd="0" presId="urn:microsoft.com/office/officeart/2005/8/layout/hierarchy2"/>
    <dgm:cxn modelId="{5E42D04A-C7EF-46B3-BBE4-678252B36EF4}" type="presParOf" srcId="{B9A2D799-7EA8-4E5A-BD53-699AAA958236}" destId="{F41A6A1A-5031-4BA1-97C5-918CBC8FF98C}" srcOrd="0" destOrd="0" presId="urn:microsoft.com/office/officeart/2005/8/layout/hierarchy2"/>
    <dgm:cxn modelId="{5BAAE4B9-2280-42CB-9E81-7CD89448509B}" type="presParOf" srcId="{B9A2D799-7EA8-4E5A-BD53-699AAA958236}" destId="{552B3A71-2A24-43D0-B43B-1E83E71E2CAE}" srcOrd="1" destOrd="0" presId="urn:microsoft.com/office/officeart/2005/8/layout/hierarchy2"/>
    <dgm:cxn modelId="{9D3E34BE-697C-42CA-B88E-FFD8B6445CC6}" type="presParOf" srcId="{552B3A71-2A24-43D0-B43B-1E83E71E2CAE}" destId="{E5192701-E029-495C-95A3-1E09BB9F7313}" srcOrd="0" destOrd="0" presId="urn:microsoft.com/office/officeart/2005/8/layout/hierarchy2"/>
    <dgm:cxn modelId="{E4A2AC3B-5F3E-4D7F-8B91-B23E678AD16E}" type="presParOf" srcId="{E5192701-E029-495C-95A3-1E09BB9F7313}" destId="{55F3ECC6-813B-4716-BD40-07E8DCEFDF7C}" srcOrd="0" destOrd="0" presId="urn:microsoft.com/office/officeart/2005/8/layout/hierarchy2"/>
    <dgm:cxn modelId="{D1D5D78E-E807-4015-B1CA-E053D606CFE1}" type="presParOf" srcId="{552B3A71-2A24-43D0-B43B-1E83E71E2CAE}" destId="{C06FB823-0955-4AE1-8794-203D62D77358}" srcOrd="1" destOrd="0" presId="urn:microsoft.com/office/officeart/2005/8/layout/hierarchy2"/>
    <dgm:cxn modelId="{546A85B5-6D4F-4D51-87C3-0CA636E8A2D9}" type="presParOf" srcId="{C06FB823-0955-4AE1-8794-203D62D77358}" destId="{21B000A5-22D7-4FAF-940D-211726364EAD}" srcOrd="0" destOrd="0" presId="urn:microsoft.com/office/officeart/2005/8/layout/hierarchy2"/>
    <dgm:cxn modelId="{1BF11D76-B30A-40D8-B8C8-BCFD705DF494}" type="presParOf" srcId="{C06FB823-0955-4AE1-8794-203D62D77358}" destId="{9A872DE1-ABDC-47C1-A078-85DE6869B8FA}" srcOrd="1" destOrd="0" presId="urn:microsoft.com/office/officeart/2005/8/layout/hierarchy2"/>
    <dgm:cxn modelId="{82535862-DCB4-46D5-BB52-DC4422F45027}" type="presParOf" srcId="{86AACBB4-5A07-4664-BB3C-72243A5EAE7F}" destId="{00AA13B0-1E31-4B32-99CB-2B756B7252AE}" srcOrd="2" destOrd="0" presId="urn:microsoft.com/office/officeart/2005/8/layout/hierarchy2"/>
    <dgm:cxn modelId="{E5162848-7C0F-46A1-A62B-89C37377EC88}" type="presParOf" srcId="{00AA13B0-1E31-4B32-99CB-2B756B7252AE}" destId="{FABEF49E-BB43-41DC-B927-7E9D02347BC3}" srcOrd="0" destOrd="0" presId="urn:microsoft.com/office/officeart/2005/8/layout/hierarchy2"/>
    <dgm:cxn modelId="{6A38BAB9-7ACD-484B-9CDF-0DF7C025BF1F}" type="presParOf" srcId="{86AACBB4-5A07-4664-BB3C-72243A5EAE7F}" destId="{7F2651DB-A51D-461C-9D74-24EA4ADFD0EC}" srcOrd="3" destOrd="0" presId="urn:microsoft.com/office/officeart/2005/8/layout/hierarchy2"/>
    <dgm:cxn modelId="{B8B7E133-DF8A-4782-BE6B-644CEC1A62C9}" type="presParOf" srcId="{7F2651DB-A51D-461C-9D74-24EA4ADFD0EC}" destId="{AF5E0FC4-D4A3-44EB-AB2E-33C206259B77}" srcOrd="0" destOrd="0" presId="urn:microsoft.com/office/officeart/2005/8/layout/hierarchy2"/>
    <dgm:cxn modelId="{6DAAC8E0-1960-4A8D-9D13-AE144F4ABD8F}" type="presParOf" srcId="{7F2651DB-A51D-461C-9D74-24EA4ADFD0EC}" destId="{F6ABE834-450F-4622-BBAE-F4F49F6AF5F0}" srcOrd="1" destOrd="0" presId="urn:microsoft.com/office/officeart/2005/8/layout/hierarchy2"/>
    <dgm:cxn modelId="{409A71E1-92CB-49CF-9745-0BE7AB1634CC}" type="presParOf" srcId="{F6ABE834-450F-4622-BBAE-F4F49F6AF5F0}" destId="{282FB4A1-7D39-4600-A58C-5A17E3558E89}" srcOrd="0" destOrd="0" presId="urn:microsoft.com/office/officeart/2005/8/layout/hierarchy2"/>
    <dgm:cxn modelId="{356737A0-7520-4BC1-9280-C7B1811DACE2}" type="presParOf" srcId="{282FB4A1-7D39-4600-A58C-5A17E3558E89}" destId="{7582F860-F7BC-4929-8444-04EDD6E67E93}" srcOrd="0" destOrd="0" presId="urn:microsoft.com/office/officeart/2005/8/layout/hierarchy2"/>
    <dgm:cxn modelId="{3FBB68DE-CCB2-413B-A51E-13E22CC8973E}" type="presParOf" srcId="{F6ABE834-450F-4622-BBAE-F4F49F6AF5F0}" destId="{46CBA4D4-8DF6-4446-992F-EDEE90391C1C}" srcOrd="1" destOrd="0" presId="urn:microsoft.com/office/officeart/2005/8/layout/hierarchy2"/>
    <dgm:cxn modelId="{0E10A5D5-821F-4F51-B4CA-15C601E7BB0A}" type="presParOf" srcId="{46CBA4D4-8DF6-4446-992F-EDEE90391C1C}" destId="{653FC69D-0699-4E24-9917-26DA24DB94AB}" srcOrd="0" destOrd="0" presId="urn:microsoft.com/office/officeart/2005/8/layout/hierarchy2"/>
    <dgm:cxn modelId="{BCEBB6F5-1CFF-4971-BF8D-263524793909}" type="presParOf" srcId="{46CBA4D4-8DF6-4446-992F-EDEE90391C1C}" destId="{28117C26-4184-4A5D-AF0F-432EDB3FCA15}" srcOrd="1" destOrd="0" presId="urn:microsoft.com/office/officeart/2005/8/layout/hierarchy2"/>
    <dgm:cxn modelId="{1366C58B-C55A-490D-AC21-48D003E857DA}" type="presParOf" srcId="{28117C26-4184-4A5D-AF0F-432EDB3FCA15}" destId="{D4E3EDEC-1116-4662-8F31-E3947A076159}" srcOrd="0" destOrd="0" presId="urn:microsoft.com/office/officeart/2005/8/layout/hierarchy2"/>
    <dgm:cxn modelId="{93F42E69-171F-4E80-89AA-EF012CC551AF}" type="presParOf" srcId="{D4E3EDEC-1116-4662-8F31-E3947A076159}" destId="{5691D583-9E25-47EF-B751-B24E5D4179D6}" srcOrd="0" destOrd="0" presId="urn:microsoft.com/office/officeart/2005/8/layout/hierarchy2"/>
    <dgm:cxn modelId="{F842C062-B640-469E-B892-FA59746FC7A6}" type="presParOf" srcId="{28117C26-4184-4A5D-AF0F-432EDB3FCA15}" destId="{D1351BAC-C576-4A92-8DBC-F81515958091}" srcOrd="1" destOrd="0" presId="urn:microsoft.com/office/officeart/2005/8/layout/hierarchy2"/>
    <dgm:cxn modelId="{B1350F50-3648-4F5E-83D1-2B32DC75A26D}" type="presParOf" srcId="{D1351BAC-C576-4A92-8DBC-F81515958091}" destId="{98BB1160-EB69-4F77-B5AE-150ADC1CD5FD}" srcOrd="0" destOrd="0" presId="urn:microsoft.com/office/officeart/2005/8/layout/hierarchy2"/>
    <dgm:cxn modelId="{FBA35B34-D4B1-45DC-8F1E-926302EBBC22}" type="presParOf" srcId="{D1351BAC-C576-4A92-8DBC-F81515958091}" destId="{7D217254-EB86-4C38-96F1-8705C34F117A}" srcOrd="1" destOrd="0" presId="urn:microsoft.com/office/officeart/2005/8/layout/hierarchy2"/>
    <dgm:cxn modelId="{5E7ECC96-187D-421F-9884-09A60824F2D3}" type="presParOf" srcId="{7D217254-EB86-4C38-96F1-8705C34F117A}" destId="{75338B87-3EA2-4D11-9044-FF6BC9C02171}" srcOrd="0" destOrd="0" presId="urn:microsoft.com/office/officeart/2005/8/layout/hierarchy2"/>
    <dgm:cxn modelId="{ADAE6AC3-35B0-4519-8BB9-FA2B50C7626E}" type="presParOf" srcId="{75338B87-3EA2-4D11-9044-FF6BC9C02171}" destId="{991C36DD-670B-4CDE-AC57-B8B29BE98BC4}" srcOrd="0" destOrd="0" presId="urn:microsoft.com/office/officeart/2005/8/layout/hierarchy2"/>
    <dgm:cxn modelId="{6E436AC0-4BAD-42CB-B8D5-AEC09009ABC5}" type="presParOf" srcId="{7D217254-EB86-4C38-96F1-8705C34F117A}" destId="{1555D3A2-DED8-4C03-AFC4-68912262DF6D}" srcOrd="1" destOrd="0" presId="urn:microsoft.com/office/officeart/2005/8/layout/hierarchy2"/>
    <dgm:cxn modelId="{3B2DEA5B-A6DA-4696-9ED9-A075E77A08F8}" type="presParOf" srcId="{1555D3A2-DED8-4C03-AFC4-68912262DF6D}" destId="{AF010098-8EA6-49DD-937A-A6834B309F29}" srcOrd="0" destOrd="0" presId="urn:microsoft.com/office/officeart/2005/8/layout/hierarchy2"/>
    <dgm:cxn modelId="{0B730017-1283-47EF-9704-762A62DD6D0F}" type="presParOf" srcId="{1555D3A2-DED8-4C03-AFC4-68912262DF6D}" destId="{574DC9D9-9393-4023-BCCF-D41EF05F66BB}" srcOrd="1" destOrd="0" presId="urn:microsoft.com/office/officeart/2005/8/layout/hierarchy2"/>
    <dgm:cxn modelId="{201C5944-0642-4500-A258-D05D49321D24}" type="presParOf" srcId="{86AACBB4-5A07-4664-BB3C-72243A5EAE7F}" destId="{71991BFC-B032-4F68-A0CB-77F3037DE334}" srcOrd="4" destOrd="0" presId="urn:microsoft.com/office/officeart/2005/8/layout/hierarchy2"/>
    <dgm:cxn modelId="{F6716745-C85F-4647-813F-6EBB814CC4AB}" type="presParOf" srcId="{71991BFC-B032-4F68-A0CB-77F3037DE334}" destId="{2714E459-686B-49F2-BD7A-FE5EFB5847DA}" srcOrd="0" destOrd="0" presId="urn:microsoft.com/office/officeart/2005/8/layout/hierarchy2"/>
    <dgm:cxn modelId="{AC03F352-FF7A-466F-9017-AFBAAA1C883C}" type="presParOf" srcId="{86AACBB4-5A07-4664-BB3C-72243A5EAE7F}" destId="{FE4C3A7A-A130-4107-94BE-1D9F973F0121}" srcOrd="5" destOrd="0" presId="urn:microsoft.com/office/officeart/2005/8/layout/hierarchy2"/>
    <dgm:cxn modelId="{7A3ADF90-E602-404C-93D2-8D2B02B20B36}" type="presParOf" srcId="{FE4C3A7A-A130-4107-94BE-1D9F973F0121}" destId="{385B1F1B-0267-4FB6-B937-D671CD1A6B78}" srcOrd="0" destOrd="0" presId="urn:microsoft.com/office/officeart/2005/8/layout/hierarchy2"/>
    <dgm:cxn modelId="{74E46B2B-8B53-488B-80D7-C40385564381}" type="presParOf" srcId="{FE4C3A7A-A130-4107-94BE-1D9F973F0121}" destId="{896747F2-D3FA-4494-B584-CAB5F71D1A05}" srcOrd="1" destOrd="0" presId="urn:microsoft.com/office/officeart/2005/8/layout/hierarchy2"/>
    <dgm:cxn modelId="{F9C2BF10-19BC-4A29-916D-47041E1FDB8C}" type="presParOf" srcId="{896747F2-D3FA-4494-B584-CAB5F71D1A05}" destId="{417D0A6E-2F3A-40B6-8A98-1BEC71A6C0D6}" srcOrd="0" destOrd="0" presId="urn:microsoft.com/office/officeart/2005/8/layout/hierarchy2"/>
    <dgm:cxn modelId="{1BC7994E-63D3-4F60-BE86-12D833BCCFBA}" type="presParOf" srcId="{417D0A6E-2F3A-40B6-8A98-1BEC71A6C0D6}" destId="{FBEA8D30-1541-4CA3-AECA-3A004DD55BA8}" srcOrd="0" destOrd="0" presId="urn:microsoft.com/office/officeart/2005/8/layout/hierarchy2"/>
    <dgm:cxn modelId="{CE1E188F-9DA7-4BE2-98D6-825CB58FAF1D}" type="presParOf" srcId="{896747F2-D3FA-4494-B584-CAB5F71D1A05}" destId="{86CF860B-3FCC-4974-B415-0B8F4218F902}" srcOrd="1" destOrd="0" presId="urn:microsoft.com/office/officeart/2005/8/layout/hierarchy2"/>
    <dgm:cxn modelId="{F8F9EE7E-3727-47A1-9A65-0D7EBE8AFBB4}" type="presParOf" srcId="{86CF860B-3FCC-4974-B415-0B8F4218F902}" destId="{F312F4E6-3460-4F15-B632-595251E50D02}" srcOrd="0" destOrd="0" presId="urn:microsoft.com/office/officeart/2005/8/layout/hierarchy2"/>
    <dgm:cxn modelId="{9A48E936-4F16-4308-B79D-C919797289C0}" type="presParOf" srcId="{86CF860B-3FCC-4974-B415-0B8F4218F902}" destId="{99F3E3CC-DA52-4EC7-80FA-EEB2B484C17C}" srcOrd="1" destOrd="0" presId="urn:microsoft.com/office/officeart/2005/8/layout/hierarchy2"/>
    <dgm:cxn modelId="{2496E448-4BE9-4C58-8156-1DE48B90AE79}" type="presParOf" srcId="{99F3E3CC-DA52-4EC7-80FA-EEB2B484C17C}" destId="{6EF96FC9-42BD-43D3-AC35-E9A636E4EFA6}" srcOrd="0" destOrd="0" presId="urn:microsoft.com/office/officeart/2005/8/layout/hierarchy2"/>
    <dgm:cxn modelId="{91BE503C-CABC-4DCF-868E-D3B78A16FD70}" type="presParOf" srcId="{6EF96FC9-42BD-43D3-AC35-E9A636E4EFA6}" destId="{6FDA5961-055F-4048-B3C8-CC388AFF41B7}" srcOrd="0" destOrd="0" presId="urn:microsoft.com/office/officeart/2005/8/layout/hierarchy2"/>
    <dgm:cxn modelId="{7339E7CF-46BD-4797-9977-BAE87BE36FA7}" type="presParOf" srcId="{99F3E3CC-DA52-4EC7-80FA-EEB2B484C17C}" destId="{9B5396AA-F2B6-4DA1-AF0A-71849C704138}" srcOrd="1" destOrd="0" presId="urn:microsoft.com/office/officeart/2005/8/layout/hierarchy2"/>
    <dgm:cxn modelId="{48B8C69C-0B60-4313-BFAE-FE3295571448}" type="presParOf" srcId="{9B5396AA-F2B6-4DA1-AF0A-71849C704138}" destId="{7C640B9F-4509-49E8-8137-CEBF43C77400}" srcOrd="0" destOrd="0" presId="urn:microsoft.com/office/officeart/2005/8/layout/hierarchy2"/>
    <dgm:cxn modelId="{B9C1045F-C886-494A-A942-75E81D983548}" type="presParOf" srcId="{9B5396AA-F2B6-4DA1-AF0A-71849C704138}" destId="{283AE36A-BD9E-4C1C-B315-27EEA1417B48}" srcOrd="1" destOrd="0" presId="urn:microsoft.com/office/officeart/2005/8/layout/hierarchy2"/>
    <dgm:cxn modelId="{024872AC-CF4C-4374-8E25-47A119106B2E}" type="presParOf" srcId="{283AE36A-BD9E-4C1C-B315-27EEA1417B48}" destId="{1C7C3280-B079-4081-BB85-3B4ADE174251}" srcOrd="0" destOrd="0" presId="urn:microsoft.com/office/officeart/2005/8/layout/hierarchy2"/>
    <dgm:cxn modelId="{8D6144C0-DAED-45D7-978E-D6754E9FC434}" type="presParOf" srcId="{1C7C3280-B079-4081-BB85-3B4ADE174251}" destId="{8195FABA-6632-42C6-AA13-F0A4F4AEDB6C}" srcOrd="0" destOrd="0" presId="urn:microsoft.com/office/officeart/2005/8/layout/hierarchy2"/>
    <dgm:cxn modelId="{B186E662-87F2-4ED8-A4D1-92601C2410D9}" type="presParOf" srcId="{283AE36A-BD9E-4C1C-B315-27EEA1417B48}" destId="{0CA8D169-E078-4121-95D4-646E3B060B0D}" srcOrd="1" destOrd="0" presId="urn:microsoft.com/office/officeart/2005/8/layout/hierarchy2"/>
    <dgm:cxn modelId="{1464EECE-8392-4960-96A3-6ECC6F9E0C4E}" type="presParOf" srcId="{0CA8D169-E078-4121-95D4-646E3B060B0D}" destId="{B178EA25-C525-4F72-901F-41128141A6EF}" srcOrd="0" destOrd="0" presId="urn:microsoft.com/office/officeart/2005/8/layout/hierarchy2"/>
    <dgm:cxn modelId="{70F6B25C-6785-4A83-9AA5-8A3D3C8780B4}" type="presParOf" srcId="{0CA8D169-E078-4121-95D4-646E3B060B0D}" destId="{60005EEB-B03F-4300-8A84-F729FC0CE10D}" srcOrd="1" destOrd="0" presId="urn:microsoft.com/office/officeart/2005/8/layout/hierarchy2"/>
    <dgm:cxn modelId="{99DB3AE9-E0FA-4DF2-9F21-06C710B2A478}" type="presParOf" srcId="{86AACBB4-5A07-4664-BB3C-72243A5EAE7F}" destId="{CFCFA78F-9C35-459B-AC20-6A139BC1FD17}" srcOrd="6" destOrd="0" presId="urn:microsoft.com/office/officeart/2005/8/layout/hierarchy2"/>
    <dgm:cxn modelId="{10809CC6-16DA-45C0-B628-66DAC2F8A800}" type="presParOf" srcId="{CFCFA78F-9C35-459B-AC20-6A139BC1FD17}" destId="{692F99A9-42EF-4EA1-ACB6-826E0B097032}" srcOrd="0" destOrd="0" presId="urn:microsoft.com/office/officeart/2005/8/layout/hierarchy2"/>
    <dgm:cxn modelId="{A590E9BF-9859-47EC-9859-129B247D1026}" type="presParOf" srcId="{86AACBB4-5A07-4664-BB3C-72243A5EAE7F}" destId="{4FA9E519-3C7F-4770-B2D7-48984A2EDFEE}" srcOrd="7" destOrd="0" presId="urn:microsoft.com/office/officeart/2005/8/layout/hierarchy2"/>
    <dgm:cxn modelId="{2840CF86-741C-4DF0-8E29-7FA9BB656650}" type="presParOf" srcId="{4FA9E519-3C7F-4770-B2D7-48984A2EDFEE}" destId="{BA838BB3-A2B0-411A-A361-653644A35D02}" srcOrd="0" destOrd="0" presId="urn:microsoft.com/office/officeart/2005/8/layout/hierarchy2"/>
    <dgm:cxn modelId="{C5374FBD-FC8C-4240-9DBE-38D92E28E431}" type="presParOf" srcId="{4FA9E519-3C7F-4770-B2D7-48984A2EDFEE}" destId="{6DCB59DB-422D-4BF6-9794-01175A658ED9}" srcOrd="1" destOrd="0" presId="urn:microsoft.com/office/officeart/2005/8/layout/hierarchy2"/>
    <dgm:cxn modelId="{E9266CDD-1928-45AB-9174-923961D40029}" type="presParOf" srcId="{6DCB59DB-422D-4BF6-9794-01175A658ED9}" destId="{784F9BAD-12E9-4B7F-BABF-CBA785AD225B}" srcOrd="0" destOrd="0" presId="urn:microsoft.com/office/officeart/2005/8/layout/hierarchy2"/>
    <dgm:cxn modelId="{8C85BEE5-781E-4101-A99C-D23CD48DC86D}" type="presParOf" srcId="{784F9BAD-12E9-4B7F-BABF-CBA785AD225B}" destId="{D86A985C-4F74-4D83-9DF6-04D844113B3E}" srcOrd="0" destOrd="0" presId="urn:microsoft.com/office/officeart/2005/8/layout/hierarchy2"/>
    <dgm:cxn modelId="{28FF90AA-688D-4D7B-BDDB-B3573B54CD81}" type="presParOf" srcId="{6DCB59DB-422D-4BF6-9794-01175A658ED9}" destId="{42DF4F44-45A1-469C-8376-ECE64115FEBE}" srcOrd="1" destOrd="0" presId="urn:microsoft.com/office/officeart/2005/8/layout/hierarchy2"/>
    <dgm:cxn modelId="{9B5EAA7C-F829-4E5A-87AE-B1F19549B10A}" type="presParOf" srcId="{42DF4F44-45A1-469C-8376-ECE64115FEBE}" destId="{FC8A6B2E-1695-4D5E-832C-43FB7A1940A4}" srcOrd="0" destOrd="0" presId="urn:microsoft.com/office/officeart/2005/8/layout/hierarchy2"/>
    <dgm:cxn modelId="{D64649BF-A8FF-4473-8626-4334C9F46BDF}" type="presParOf" srcId="{42DF4F44-45A1-469C-8376-ECE64115FEBE}" destId="{7CC246FE-5348-4EB1-8050-F79FFCAB6BD6}" srcOrd="1" destOrd="0" presId="urn:microsoft.com/office/officeart/2005/8/layout/hierarchy2"/>
    <dgm:cxn modelId="{05550EE9-A993-4C61-B5C1-608248C1D571}" type="presParOf" srcId="{7CC246FE-5348-4EB1-8050-F79FFCAB6BD6}" destId="{86364C61-4F2E-4E34-89F6-F37C7F5A88A9}" srcOrd="0" destOrd="0" presId="urn:microsoft.com/office/officeart/2005/8/layout/hierarchy2"/>
    <dgm:cxn modelId="{122A9554-2089-4E99-9A42-0B88D1B0D740}" type="presParOf" srcId="{86364C61-4F2E-4E34-89F6-F37C7F5A88A9}" destId="{9CC2386F-A713-4456-88FA-3CDF888A43EB}" srcOrd="0" destOrd="0" presId="urn:microsoft.com/office/officeart/2005/8/layout/hierarchy2"/>
    <dgm:cxn modelId="{FC240D2A-007F-49E6-9D18-B5D50D8CB7D0}" type="presParOf" srcId="{7CC246FE-5348-4EB1-8050-F79FFCAB6BD6}" destId="{F0753016-784E-4993-B376-E5F042398663}" srcOrd="1" destOrd="0" presId="urn:microsoft.com/office/officeart/2005/8/layout/hierarchy2"/>
    <dgm:cxn modelId="{468FA1F2-C3D7-4E3B-9B5B-A8867F22BD18}" type="presParOf" srcId="{F0753016-784E-4993-B376-E5F042398663}" destId="{D25D3E33-DCC4-4CF3-B988-395D6C989448}" srcOrd="0" destOrd="0" presId="urn:microsoft.com/office/officeart/2005/8/layout/hierarchy2"/>
    <dgm:cxn modelId="{99E2F4A2-68BD-494F-B3DB-FDF37C970E11}" type="presParOf" srcId="{F0753016-784E-4993-B376-E5F042398663}" destId="{3C47CB4C-2930-4DAF-A45A-0BACDA0C9897}" srcOrd="1" destOrd="0" presId="urn:microsoft.com/office/officeart/2005/8/layout/hierarchy2"/>
    <dgm:cxn modelId="{2FC8BDEB-FE1E-4012-AE50-2C5DC1BBE5A2}" type="presParOf" srcId="{3C47CB4C-2930-4DAF-A45A-0BACDA0C9897}" destId="{471FB65F-3E9A-4D30-9B26-6A5BFBCD4F29}" srcOrd="0" destOrd="0" presId="urn:microsoft.com/office/officeart/2005/8/layout/hierarchy2"/>
    <dgm:cxn modelId="{5526B95B-6AC8-4B8F-A803-1CE72127B261}" type="presParOf" srcId="{471FB65F-3E9A-4D30-9B26-6A5BFBCD4F29}" destId="{9F0261CE-42F6-4622-A1C7-B437F00D2D97}" srcOrd="0" destOrd="0" presId="urn:microsoft.com/office/officeart/2005/8/layout/hierarchy2"/>
    <dgm:cxn modelId="{7DBA5DDE-6C3A-4B39-8993-7512ABB94146}" type="presParOf" srcId="{3C47CB4C-2930-4DAF-A45A-0BACDA0C9897}" destId="{37C8E8F0-AF8E-43D2-8E06-B169665906CF}" srcOrd="1" destOrd="0" presId="urn:microsoft.com/office/officeart/2005/8/layout/hierarchy2"/>
    <dgm:cxn modelId="{C151DDA2-BBD9-4636-AD6B-EA525C4387DA}" type="presParOf" srcId="{37C8E8F0-AF8E-43D2-8E06-B169665906CF}" destId="{261617BD-2164-494D-B474-BEA384611828}" srcOrd="0" destOrd="0" presId="urn:microsoft.com/office/officeart/2005/8/layout/hierarchy2"/>
    <dgm:cxn modelId="{FFB0171E-05BD-4FE3-AF5F-35F2DCF5481C}" type="presParOf" srcId="{37C8E8F0-AF8E-43D2-8E06-B169665906CF}" destId="{8BB9DF05-D144-44DC-B73F-137D4016149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5 classi – </a:t>
          </a:r>
          <a:r>
            <a:rPr lang="it-IT" sz="16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1 classe</a:t>
          </a:r>
        </a:p>
        <a:p>
          <a:r>
            <a:rPr lang="it-IT" sz="1600" b="1" dirty="0" smtClean="0"/>
            <a:t>  </a:t>
          </a:r>
          <a:r>
            <a:rPr lang="it-IT" sz="1600" b="1" dirty="0" smtClean="0">
              <a:solidFill>
                <a:srgbClr val="FF0000"/>
              </a:solidFill>
            </a:rPr>
            <a:t>uscita 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2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uscita 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5 A </a:t>
          </a:r>
          <a:endParaRPr lang="it-IT" sz="20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ENTARTA PRINCIPALE</a:t>
          </a:r>
        </a:p>
        <a:p>
          <a:r>
            <a:rPr lang="it-IT" sz="1400" b="1" dirty="0" smtClean="0"/>
            <a:t>LATO SINISTRO</a:t>
          </a:r>
          <a:endParaRPr lang="it-IT" sz="14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4 A – 4 C</a:t>
          </a:r>
          <a:endParaRPr lang="it-IT" sz="20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EB15C9D6-548C-46F5-B137-60E73D7DA72B}">
      <dgm:prSet phldrT="[Testo]" custT="1"/>
      <dgm:spPr/>
      <dgm:t>
        <a:bodyPr/>
        <a:lstStyle/>
        <a:p>
          <a:r>
            <a:rPr lang="it-IT" sz="1600" b="1" dirty="0" smtClean="0"/>
            <a:t>1 classe  </a:t>
          </a:r>
          <a:r>
            <a:rPr lang="it-IT" sz="1600" b="1" dirty="0" smtClean="0">
              <a:solidFill>
                <a:srgbClr val="FF0000"/>
              </a:solidFill>
            </a:rPr>
            <a:t>uscita ore 13.00</a:t>
          </a:r>
          <a:endParaRPr lang="it-IT" sz="1600" b="1" dirty="0">
            <a:solidFill>
              <a:srgbClr val="FF0000"/>
            </a:solidFill>
          </a:endParaRPr>
        </a:p>
      </dgm:t>
    </dgm:pt>
    <dgm:pt modelId="{66866524-2A28-473B-8CF2-D75B09B089E8}" type="parTrans" cxnId="{85F9DB16-D741-45CD-9D2B-A6A954352400}">
      <dgm:prSet/>
      <dgm:spPr/>
      <dgm:t>
        <a:bodyPr/>
        <a:lstStyle/>
        <a:p>
          <a:endParaRPr lang="it-IT"/>
        </a:p>
      </dgm:t>
    </dgm:pt>
    <dgm:pt modelId="{0458E384-3211-414E-9C0A-4353BCDC2FBA}" type="sibTrans" cxnId="{85F9DB16-D741-45CD-9D2B-A6A954352400}">
      <dgm:prSet/>
      <dgm:spPr/>
      <dgm:t>
        <a:bodyPr/>
        <a:lstStyle/>
        <a:p>
          <a:endParaRPr lang="it-IT"/>
        </a:p>
      </dgm:t>
    </dgm:pt>
    <dgm:pt modelId="{964FAB65-C264-4085-94FB-651B4E18DC12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3 C</a:t>
          </a:r>
          <a:endParaRPr lang="it-IT" sz="2000" b="1" dirty="0"/>
        </a:p>
      </dgm:t>
    </dgm:pt>
    <dgm:pt modelId="{E8709C5F-6EA0-4CA4-90C2-77E6FAC39A5E}" type="parTrans" cxnId="{3469E8E4-7CD2-433C-8DB9-71F9CBB78A3C}">
      <dgm:prSet/>
      <dgm:spPr/>
      <dgm:t>
        <a:bodyPr/>
        <a:lstStyle/>
        <a:p>
          <a:endParaRPr lang="it-IT"/>
        </a:p>
      </dgm:t>
    </dgm:pt>
    <dgm:pt modelId="{1336EA4F-57E0-4189-ABBE-301BD82743F5}" type="sibTrans" cxnId="{3469E8E4-7CD2-433C-8DB9-71F9CBB78A3C}">
      <dgm:prSet/>
      <dgm:spPr/>
      <dgm:t>
        <a:bodyPr/>
        <a:lstStyle/>
        <a:p>
          <a:endParaRPr lang="it-IT"/>
        </a:p>
      </dgm:t>
    </dgm:pt>
    <dgm:pt modelId="{C8099855-F59B-4C18-9A9C-ED79A706ACB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48B17529-58C7-49D8-8DBD-B63631BB9679}" type="parTrans" cxnId="{E6C9E9AF-061E-4178-BC4C-51E4AAEF19A2}">
      <dgm:prSet/>
      <dgm:spPr/>
      <dgm:t>
        <a:bodyPr/>
        <a:lstStyle/>
        <a:p>
          <a:endParaRPr lang="it-IT"/>
        </a:p>
      </dgm:t>
    </dgm:pt>
    <dgm:pt modelId="{7BB7324D-3577-4C39-842C-4C0F9AFCF338}" type="sibTrans" cxnId="{E6C9E9AF-061E-4178-BC4C-51E4AAEF19A2}">
      <dgm:prSet/>
      <dgm:spPr/>
      <dgm:t>
        <a:bodyPr/>
        <a:lstStyle/>
        <a:p>
          <a:endParaRPr lang="it-IT"/>
        </a:p>
      </dgm:t>
    </dgm:pt>
    <dgm:pt modelId="{65A9546B-FA70-448E-B302-4B7254D548D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227520C9-2267-4170-B52A-A2AC37D69282}" type="parTrans" cxnId="{E2504A59-9FD7-43B5-9C9C-F1F0C39E4F3B}">
      <dgm:prSet custT="1"/>
      <dgm:spPr/>
      <dgm:t>
        <a:bodyPr/>
        <a:lstStyle/>
        <a:p>
          <a:endParaRPr lang="it-IT" sz="1600" b="1"/>
        </a:p>
      </dgm:t>
    </dgm:pt>
    <dgm:pt modelId="{03B50D28-4802-4CCA-A324-036B23FFD0DC}" type="sibTrans" cxnId="{E2504A59-9FD7-43B5-9C9C-F1F0C39E4F3B}">
      <dgm:prSet/>
      <dgm:spPr/>
      <dgm:t>
        <a:bodyPr/>
        <a:lstStyle/>
        <a:p>
          <a:endParaRPr lang="it-IT"/>
        </a:p>
      </dgm:t>
    </dgm:pt>
    <dgm:pt modelId="{677F709C-8F0E-42A6-BEC6-CB984883681A}">
      <dgm:prSet phldrT="[Testo]" custT="1"/>
      <dgm:spPr/>
      <dgm:t>
        <a:bodyPr/>
        <a:lstStyle/>
        <a:p>
          <a:r>
            <a:rPr lang="it-IT" sz="1600" b="1" dirty="0" smtClean="0"/>
            <a:t>1 classe   </a:t>
          </a:r>
          <a:r>
            <a:rPr lang="it-IT" sz="1600" b="1" dirty="0" smtClean="0">
              <a:solidFill>
                <a:srgbClr val="FF0000"/>
              </a:solidFill>
            </a:rPr>
            <a:t>uscita 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3BCADCE5-2C74-45FF-89BC-958E7276486A}" type="parTrans" cxnId="{29B4CCE6-E286-446C-A5A3-52CFF7DFCC25}">
      <dgm:prSet/>
      <dgm:spPr/>
      <dgm:t>
        <a:bodyPr/>
        <a:lstStyle/>
        <a:p>
          <a:endParaRPr lang="it-IT"/>
        </a:p>
      </dgm:t>
    </dgm:pt>
    <dgm:pt modelId="{D5F5E95B-D85F-4B0C-A0AB-38AAC859E062}" type="sibTrans" cxnId="{29B4CCE6-E286-446C-A5A3-52CFF7DFCC25}">
      <dgm:prSet/>
      <dgm:spPr/>
      <dgm:t>
        <a:bodyPr/>
        <a:lstStyle/>
        <a:p>
          <a:endParaRPr lang="it-IT"/>
        </a:p>
      </dgm:t>
    </dgm:pt>
    <dgm:pt modelId="{BE540A96-08E5-4B71-9546-F1B666ADD8C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B</a:t>
          </a:r>
          <a:endParaRPr lang="it-IT" sz="2000" b="1" dirty="0"/>
        </a:p>
      </dgm:t>
    </dgm:pt>
    <dgm:pt modelId="{738A7F97-3192-48CC-8010-BD1DEB5EB4E8}" type="parTrans" cxnId="{3B8A0663-6920-4DF8-97A9-3DF29D0D0E92}">
      <dgm:prSet/>
      <dgm:spPr/>
      <dgm:t>
        <a:bodyPr/>
        <a:lstStyle/>
        <a:p>
          <a:endParaRPr lang="it-IT"/>
        </a:p>
      </dgm:t>
    </dgm:pt>
    <dgm:pt modelId="{CE415B26-8F10-4291-B1E5-5CE93270E321}" type="sibTrans" cxnId="{3B8A0663-6920-4DF8-97A9-3DF29D0D0E92}">
      <dgm:prSet/>
      <dgm:spPr/>
      <dgm:t>
        <a:bodyPr/>
        <a:lstStyle/>
        <a:p>
          <a:endParaRPr lang="it-IT"/>
        </a:p>
      </dgm:t>
    </dgm:pt>
    <dgm:pt modelId="{382FFA0D-B86D-4F28-BC6D-A20A50C023C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8436214C-794C-4566-BF81-4F4DFF485612}" type="parTrans" cxnId="{FB37FA8B-FD26-45B8-B12A-0B0982E32F02}">
      <dgm:prSet/>
      <dgm:spPr/>
      <dgm:t>
        <a:bodyPr/>
        <a:lstStyle/>
        <a:p>
          <a:endParaRPr lang="it-IT"/>
        </a:p>
      </dgm:t>
    </dgm:pt>
    <dgm:pt modelId="{4AD48C70-E3FC-4622-B1EB-01DB25E36925}" type="sibTrans" cxnId="{FB37FA8B-FD26-45B8-B12A-0B0982E32F02}">
      <dgm:prSet/>
      <dgm:spPr/>
      <dgm:t>
        <a:bodyPr/>
        <a:lstStyle/>
        <a:p>
          <a:endParaRPr lang="it-IT"/>
        </a:p>
      </dgm:t>
    </dgm:pt>
    <dgm:pt modelId="{60535E46-80D4-4E47-8506-601593EF521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/>
            <a:t>ENTRATA PRINCIPALE</a:t>
          </a:r>
        </a:p>
        <a:p>
          <a:r>
            <a:rPr lang="it-IT" sz="1400" b="1" dirty="0" smtClean="0"/>
            <a:t>LATO DESTRO</a:t>
          </a:r>
          <a:endParaRPr lang="it-IT" sz="1400" b="1" dirty="0"/>
        </a:p>
      </dgm:t>
    </dgm:pt>
    <dgm:pt modelId="{FA4854B3-2F16-4FB6-A075-27D7E8D62E0A}" type="parTrans" cxnId="{0BC0424D-4474-40B7-A43F-95DC4CE262E0}">
      <dgm:prSet custT="1"/>
      <dgm:spPr/>
      <dgm:t>
        <a:bodyPr/>
        <a:lstStyle/>
        <a:p>
          <a:endParaRPr lang="it-IT" sz="1600" b="1"/>
        </a:p>
      </dgm:t>
    </dgm:pt>
    <dgm:pt modelId="{C4373774-B33B-4D2A-9CF1-54D6A6D22DAA}" type="sibTrans" cxnId="{0BC0424D-4474-40B7-A43F-95DC4CE262E0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70059" custScaleY="9427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4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4" custScaleX="84229" custScaleY="126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4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8"/>
      <dgm:spPr/>
      <dgm:t>
        <a:bodyPr/>
        <a:lstStyle/>
        <a:p>
          <a:endParaRPr lang="it-IT"/>
        </a:p>
      </dgm:t>
    </dgm:pt>
    <dgm:pt modelId="{ED9034EF-5E87-48A7-ACBA-25020AEEA076}" type="pres">
      <dgm:prSet presAssocID="{398457A0-7C5C-4126-A05D-072C3379CE25}" presName="connTx" presStyleLbl="parChTrans1D4" presStyleIdx="0" presStyleCnt="8"/>
      <dgm:spPr/>
      <dgm:t>
        <a:bodyPr/>
        <a:lstStyle/>
        <a:p>
          <a:endParaRPr lang="it-IT"/>
        </a:p>
      </dgm:t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8" custScaleX="75546" custScaleY="12144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8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8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4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4" custScaleX="84991" custScaleY="124803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7582F860-F7BC-4929-8444-04EDD6E67E93}" type="pres">
      <dgm:prSet presAssocID="{8EE7615B-8058-4C25-81B9-402CB84ADA2C}" presName="connTx" presStyleLbl="parChTrans1D3" presStyleIdx="1" presStyleCnt="4"/>
      <dgm:spPr/>
      <dgm:t>
        <a:bodyPr/>
        <a:lstStyle/>
        <a:p>
          <a:endParaRPr lang="it-IT"/>
        </a:p>
      </dgm:t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1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2" presStyleCnt="8"/>
      <dgm:spPr/>
      <dgm:t>
        <a:bodyPr/>
        <a:lstStyle/>
        <a:p>
          <a:endParaRPr lang="it-IT"/>
        </a:p>
      </dgm:t>
    </dgm:pt>
    <dgm:pt modelId="{5691D583-9E25-47EF-B751-B24E5D4179D6}" type="pres">
      <dgm:prSet presAssocID="{8847751A-3DDA-4F95-98FA-A32590F8B082}" presName="connTx" presStyleLbl="parChTrans1D4" presStyleIdx="2" presStyleCnt="8"/>
      <dgm:spPr/>
      <dgm:t>
        <a:bodyPr/>
        <a:lstStyle/>
        <a:p>
          <a:endParaRPr lang="it-IT"/>
        </a:p>
      </dgm:t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2" presStyleCnt="8" custScaleX="75546" custScaleY="12144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3" presStyleCnt="8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3" presStyleCnt="8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3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71991BFC-B032-4F68-A0CB-77F3037DE334}" type="pres">
      <dgm:prSet presAssocID="{66866524-2A28-473B-8CF2-D75B09B089E8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2714E459-686B-49F2-BD7A-FE5EFB5847DA}" type="pres">
      <dgm:prSet presAssocID="{66866524-2A28-473B-8CF2-D75B09B089E8}" presName="connTx" presStyleLbl="parChTrans1D2" presStyleIdx="2" presStyleCnt="4"/>
      <dgm:spPr/>
      <dgm:t>
        <a:bodyPr/>
        <a:lstStyle/>
        <a:p>
          <a:endParaRPr lang="it-IT"/>
        </a:p>
      </dgm:t>
    </dgm:pt>
    <dgm:pt modelId="{FE4C3A7A-A130-4107-94BE-1D9F973F0121}" type="pres">
      <dgm:prSet presAssocID="{EB15C9D6-548C-46F5-B137-60E73D7DA72B}" presName="root2" presStyleCnt="0"/>
      <dgm:spPr/>
    </dgm:pt>
    <dgm:pt modelId="{385B1F1B-0267-4FB6-B937-D671CD1A6B78}" type="pres">
      <dgm:prSet presAssocID="{EB15C9D6-548C-46F5-B137-60E73D7DA72B}" presName="LevelTwoTextNode" presStyleLbl="node2" presStyleIdx="2" presStyleCnt="4" custScaleX="84991" custScaleY="124803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6747F2-D3FA-4494-B584-CAB5F71D1A05}" type="pres">
      <dgm:prSet presAssocID="{EB15C9D6-548C-46F5-B137-60E73D7DA72B}" presName="level3hierChild" presStyleCnt="0"/>
      <dgm:spPr/>
    </dgm:pt>
    <dgm:pt modelId="{417D0A6E-2F3A-40B6-8A98-1BEC71A6C0D6}" type="pres">
      <dgm:prSet presAssocID="{E8709C5F-6EA0-4CA4-90C2-77E6FAC39A5E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FBEA8D30-1541-4CA3-AECA-3A004DD55BA8}" type="pres">
      <dgm:prSet presAssocID="{E8709C5F-6EA0-4CA4-90C2-77E6FAC39A5E}" presName="connTx" presStyleLbl="parChTrans1D3" presStyleIdx="2" presStyleCnt="4"/>
      <dgm:spPr/>
      <dgm:t>
        <a:bodyPr/>
        <a:lstStyle/>
        <a:p>
          <a:endParaRPr lang="it-IT"/>
        </a:p>
      </dgm:t>
    </dgm:pt>
    <dgm:pt modelId="{86CF860B-3FCC-4974-B415-0B8F4218F902}" type="pres">
      <dgm:prSet presAssocID="{964FAB65-C264-4085-94FB-651B4E18DC12}" presName="root2" presStyleCnt="0"/>
      <dgm:spPr/>
    </dgm:pt>
    <dgm:pt modelId="{F312F4E6-3460-4F15-B632-595251E50D02}" type="pres">
      <dgm:prSet presAssocID="{964FAB65-C264-4085-94FB-651B4E18DC12}" presName="LevelTwoTextNode" presStyleLbl="node3" presStyleIdx="2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F3E3CC-DA52-4EC7-80FA-EEB2B484C17C}" type="pres">
      <dgm:prSet presAssocID="{964FAB65-C264-4085-94FB-651B4E18DC12}" presName="level3hierChild" presStyleCnt="0"/>
      <dgm:spPr/>
    </dgm:pt>
    <dgm:pt modelId="{6EF96FC9-42BD-43D3-AC35-E9A636E4EFA6}" type="pres">
      <dgm:prSet presAssocID="{48B17529-58C7-49D8-8DBD-B63631BB9679}" presName="conn2-1" presStyleLbl="parChTrans1D4" presStyleIdx="4" presStyleCnt="8"/>
      <dgm:spPr/>
      <dgm:t>
        <a:bodyPr/>
        <a:lstStyle/>
        <a:p>
          <a:endParaRPr lang="it-IT"/>
        </a:p>
      </dgm:t>
    </dgm:pt>
    <dgm:pt modelId="{6FDA5961-055F-4048-B3C8-CC388AFF41B7}" type="pres">
      <dgm:prSet presAssocID="{48B17529-58C7-49D8-8DBD-B63631BB9679}" presName="connTx" presStyleLbl="parChTrans1D4" presStyleIdx="4" presStyleCnt="8"/>
      <dgm:spPr/>
      <dgm:t>
        <a:bodyPr/>
        <a:lstStyle/>
        <a:p>
          <a:endParaRPr lang="it-IT"/>
        </a:p>
      </dgm:t>
    </dgm:pt>
    <dgm:pt modelId="{9B5396AA-F2B6-4DA1-AF0A-71849C704138}" type="pres">
      <dgm:prSet presAssocID="{C8099855-F59B-4C18-9A9C-ED79A706ACB0}" presName="root2" presStyleCnt="0"/>
      <dgm:spPr/>
    </dgm:pt>
    <dgm:pt modelId="{7C640B9F-4509-49E8-8137-CEBF43C77400}" type="pres">
      <dgm:prSet presAssocID="{C8099855-F59B-4C18-9A9C-ED79A706ACB0}" presName="LevelTwoTextNode" presStyleLbl="node4" presStyleIdx="4" presStyleCnt="8" custScaleX="75546" custScaleY="12144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3AE36A-BD9E-4C1C-B315-27EEA1417B48}" type="pres">
      <dgm:prSet presAssocID="{C8099855-F59B-4C18-9A9C-ED79A706ACB0}" presName="level3hierChild" presStyleCnt="0"/>
      <dgm:spPr/>
    </dgm:pt>
    <dgm:pt modelId="{1C7C3280-B079-4081-BB85-3B4ADE174251}" type="pres">
      <dgm:prSet presAssocID="{227520C9-2267-4170-B52A-A2AC37D69282}" presName="conn2-1" presStyleLbl="parChTrans1D4" presStyleIdx="5" presStyleCnt="8"/>
      <dgm:spPr/>
      <dgm:t>
        <a:bodyPr/>
        <a:lstStyle/>
        <a:p>
          <a:endParaRPr lang="it-IT"/>
        </a:p>
      </dgm:t>
    </dgm:pt>
    <dgm:pt modelId="{8195FABA-6632-42C6-AA13-F0A4F4AEDB6C}" type="pres">
      <dgm:prSet presAssocID="{227520C9-2267-4170-B52A-A2AC37D69282}" presName="connTx" presStyleLbl="parChTrans1D4" presStyleIdx="5" presStyleCnt="8"/>
      <dgm:spPr/>
      <dgm:t>
        <a:bodyPr/>
        <a:lstStyle/>
        <a:p>
          <a:endParaRPr lang="it-IT"/>
        </a:p>
      </dgm:t>
    </dgm:pt>
    <dgm:pt modelId="{0CA8D169-E078-4121-95D4-646E3B060B0D}" type="pres">
      <dgm:prSet presAssocID="{65A9546B-FA70-448E-B302-4B7254D548D1}" presName="root2" presStyleCnt="0"/>
      <dgm:spPr/>
    </dgm:pt>
    <dgm:pt modelId="{B178EA25-C525-4F72-901F-41128141A6EF}" type="pres">
      <dgm:prSet presAssocID="{65A9546B-FA70-448E-B302-4B7254D548D1}" presName="LevelTwoTextNode" presStyleLbl="node4" presStyleIdx="5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0005EEB-B03F-4300-8A84-F729FC0CE10D}" type="pres">
      <dgm:prSet presAssocID="{65A9546B-FA70-448E-B302-4B7254D548D1}" presName="level3hierChild" presStyleCnt="0"/>
      <dgm:spPr/>
    </dgm:pt>
    <dgm:pt modelId="{CFCFA78F-9C35-459B-AC20-6A139BC1FD17}" type="pres">
      <dgm:prSet presAssocID="{3BCADCE5-2C74-45FF-89BC-958E7276486A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692F99A9-42EF-4EA1-ACB6-826E0B097032}" type="pres">
      <dgm:prSet presAssocID="{3BCADCE5-2C74-45FF-89BC-958E7276486A}" presName="connTx" presStyleLbl="parChTrans1D2" presStyleIdx="3" presStyleCnt="4"/>
      <dgm:spPr/>
      <dgm:t>
        <a:bodyPr/>
        <a:lstStyle/>
        <a:p>
          <a:endParaRPr lang="it-IT"/>
        </a:p>
      </dgm:t>
    </dgm:pt>
    <dgm:pt modelId="{4FA9E519-3C7F-4770-B2D7-48984A2EDFEE}" type="pres">
      <dgm:prSet presAssocID="{677F709C-8F0E-42A6-BEC6-CB984883681A}" presName="root2" presStyleCnt="0"/>
      <dgm:spPr/>
    </dgm:pt>
    <dgm:pt modelId="{BA838BB3-A2B0-411A-A361-653644A35D02}" type="pres">
      <dgm:prSet presAssocID="{677F709C-8F0E-42A6-BEC6-CB984883681A}" presName="LevelTwoTextNode" presStyleLbl="node2" presStyleIdx="3" presStyleCnt="4" custScaleX="84991" custScaleY="124803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CB59DB-422D-4BF6-9794-01175A658ED9}" type="pres">
      <dgm:prSet presAssocID="{677F709C-8F0E-42A6-BEC6-CB984883681A}" presName="level3hierChild" presStyleCnt="0"/>
      <dgm:spPr/>
    </dgm:pt>
    <dgm:pt modelId="{784F9BAD-12E9-4B7F-BABF-CBA785AD225B}" type="pres">
      <dgm:prSet presAssocID="{738A7F97-3192-48CC-8010-BD1DEB5EB4E8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D86A985C-4F74-4D83-9DF6-04D844113B3E}" type="pres">
      <dgm:prSet presAssocID="{738A7F97-3192-48CC-8010-BD1DEB5EB4E8}" presName="connTx" presStyleLbl="parChTrans1D3" presStyleIdx="3" presStyleCnt="4"/>
      <dgm:spPr/>
      <dgm:t>
        <a:bodyPr/>
        <a:lstStyle/>
        <a:p>
          <a:endParaRPr lang="it-IT"/>
        </a:p>
      </dgm:t>
    </dgm:pt>
    <dgm:pt modelId="{42DF4F44-45A1-469C-8376-ECE64115FEBE}" type="pres">
      <dgm:prSet presAssocID="{BE540A96-08E5-4B71-9546-F1B666ADD8C8}" presName="root2" presStyleCnt="0"/>
      <dgm:spPr/>
    </dgm:pt>
    <dgm:pt modelId="{FC8A6B2E-1695-4D5E-832C-43FB7A1940A4}" type="pres">
      <dgm:prSet presAssocID="{BE540A96-08E5-4B71-9546-F1B666ADD8C8}" presName="LevelTwoTextNode" presStyleLbl="node3" presStyleIdx="3" presStyleCnt="4" custScaleX="82754" custScaleY="7624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CC246FE-5348-4EB1-8050-F79FFCAB6BD6}" type="pres">
      <dgm:prSet presAssocID="{BE540A96-08E5-4B71-9546-F1B666ADD8C8}" presName="level3hierChild" presStyleCnt="0"/>
      <dgm:spPr/>
    </dgm:pt>
    <dgm:pt modelId="{86364C61-4F2E-4E34-89F6-F37C7F5A88A9}" type="pres">
      <dgm:prSet presAssocID="{8436214C-794C-4566-BF81-4F4DFF485612}" presName="conn2-1" presStyleLbl="parChTrans1D4" presStyleIdx="6" presStyleCnt="8"/>
      <dgm:spPr/>
      <dgm:t>
        <a:bodyPr/>
        <a:lstStyle/>
        <a:p>
          <a:endParaRPr lang="it-IT"/>
        </a:p>
      </dgm:t>
    </dgm:pt>
    <dgm:pt modelId="{9CC2386F-A713-4456-88FA-3CDF888A43EB}" type="pres">
      <dgm:prSet presAssocID="{8436214C-794C-4566-BF81-4F4DFF485612}" presName="connTx" presStyleLbl="parChTrans1D4" presStyleIdx="6" presStyleCnt="8"/>
      <dgm:spPr/>
      <dgm:t>
        <a:bodyPr/>
        <a:lstStyle/>
        <a:p>
          <a:endParaRPr lang="it-IT"/>
        </a:p>
      </dgm:t>
    </dgm:pt>
    <dgm:pt modelId="{F0753016-784E-4993-B376-E5F042398663}" type="pres">
      <dgm:prSet presAssocID="{382FFA0D-B86D-4F28-BC6D-A20A50C023C8}" presName="root2" presStyleCnt="0"/>
      <dgm:spPr/>
    </dgm:pt>
    <dgm:pt modelId="{D25D3E33-DCC4-4CF3-B988-395D6C989448}" type="pres">
      <dgm:prSet presAssocID="{382FFA0D-B86D-4F28-BC6D-A20A50C023C8}" presName="LevelTwoTextNode" presStyleLbl="node4" presStyleIdx="6" presStyleCnt="8" custScaleX="75546" custScaleY="12144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47CB4C-2930-4DAF-A45A-0BACDA0C9897}" type="pres">
      <dgm:prSet presAssocID="{382FFA0D-B86D-4F28-BC6D-A20A50C023C8}" presName="level3hierChild" presStyleCnt="0"/>
      <dgm:spPr/>
    </dgm:pt>
    <dgm:pt modelId="{471FB65F-3E9A-4D30-9B26-6A5BFBCD4F29}" type="pres">
      <dgm:prSet presAssocID="{FA4854B3-2F16-4FB6-A075-27D7E8D62E0A}" presName="conn2-1" presStyleLbl="parChTrans1D4" presStyleIdx="7" presStyleCnt="8"/>
      <dgm:spPr/>
      <dgm:t>
        <a:bodyPr/>
        <a:lstStyle/>
        <a:p>
          <a:endParaRPr lang="it-IT"/>
        </a:p>
      </dgm:t>
    </dgm:pt>
    <dgm:pt modelId="{9F0261CE-42F6-4622-A1C7-B437F00D2D97}" type="pres">
      <dgm:prSet presAssocID="{FA4854B3-2F16-4FB6-A075-27D7E8D62E0A}" presName="connTx" presStyleLbl="parChTrans1D4" presStyleIdx="7" presStyleCnt="8"/>
      <dgm:spPr/>
      <dgm:t>
        <a:bodyPr/>
        <a:lstStyle/>
        <a:p>
          <a:endParaRPr lang="it-IT"/>
        </a:p>
      </dgm:t>
    </dgm:pt>
    <dgm:pt modelId="{37C8E8F0-AF8E-43D2-8E06-B169665906CF}" type="pres">
      <dgm:prSet presAssocID="{60535E46-80D4-4E47-8506-601593EF5219}" presName="root2" presStyleCnt="0"/>
      <dgm:spPr/>
    </dgm:pt>
    <dgm:pt modelId="{261617BD-2164-494D-B474-BEA384611828}" type="pres">
      <dgm:prSet presAssocID="{60535E46-80D4-4E47-8506-601593EF5219}" presName="LevelTwoTextNode" presStyleLbl="node4" presStyleIdx="7" presStyleCnt="8" custScaleX="120985" custScaleY="1402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BB9DF05-D144-44DC-B73F-137D40161490}" type="pres">
      <dgm:prSet presAssocID="{60535E46-80D4-4E47-8506-601593EF5219}" presName="level3hierChild" presStyleCnt="0"/>
      <dgm:spPr/>
    </dgm:pt>
  </dgm:ptLst>
  <dgm:cxnLst>
    <dgm:cxn modelId="{A25E0814-BD2E-46A5-A774-409ACD04A920}" type="presOf" srcId="{C799BD3D-656D-4A3C-963A-A4A63EFED678}" destId="{AF5E0FC4-D4A3-44EB-AB2E-33C206259B77}" srcOrd="0" destOrd="0" presId="urn:microsoft.com/office/officeart/2005/8/layout/hierarchy2"/>
    <dgm:cxn modelId="{91640CB2-AEB5-4BBB-B135-36AE786DA6D5}" type="presOf" srcId="{227520C9-2267-4170-B52A-A2AC37D69282}" destId="{1C7C3280-B079-4081-BB85-3B4ADE174251}" srcOrd="0" destOrd="0" presId="urn:microsoft.com/office/officeart/2005/8/layout/hierarchy2"/>
    <dgm:cxn modelId="{375842FD-203F-4B57-A322-4E491A767DAE}" type="presOf" srcId="{3BCADCE5-2C74-45FF-89BC-958E7276486A}" destId="{692F99A9-42EF-4EA1-ACB6-826E0B097032}" srcOrd="1" destOrd="0" presId="urn:microsoft.com/office/officeart/2005/8/layout/hierarchy2"/>
    <dgm:cxn modelId="{789F4A49-9EF7-4802-A226-1E9D1C1761CC}" type="presOf" srcId="{D2278019-EC35-4523-BDD8-2539B6DBFC05}" destId="{AB2310B5-A5AB-467C-B80C-ED47BAF7AE34}" srcOrd="0" destOrd="0" presId="urn:microsoft.com/office/officeart/2005/8/layout/hierarchy2"/>
    <dgm:cxn modelId="{3469E8E4-7CD2-433C-8DB9-71F9CBB78A3C}" srcId="{EB15C9D6-548C-46F5-B137-60E73D7DA72B}" destId="{964FAB65-C264-4085-94FB-651B4E18DC12}" srcOrd="0" destOrd="0" parTransId="{E8709C5F-6EA0-4CA4-90C2-77E6FAC39A5E}" sibTransId="{1336EA4F-57E0-4189-ABBE-301BD82743F5}"/>
    <dgm:cxn modelId="{EDB1C7F4-064E-48B2-97D7-E81B6883F1B9}" type="presOf" srcId="{5773F993-6CFA-4413-A347-198999F3168C}" destId="{D4B78972-3AB7-4A3C-833B-8AFC1A7FF8A2}" srcOrd="0" destOrd="0" presId="urn:microsoft.com/office/officeart/2005/8/layout/hierarchy2"/>
    <dgm:cxn modelId="{15658A2B-6DB1-4F48-86B3-1E80424A97E7}" type="presOf" srcId="{D2278019-EC35-4523-BDD8-2539B6DBFC05}" destId="{7C813AB3-8167-4AAF-AC89-9DC81346D633}" srcOrd="1" destOrd="0" presId="urn:microsoft.com/office/officeart/2005/8/layout/hierarchy2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D99DBB85-18D4-4E24-AFAE-4770E50E4343}" type="presOf" srcId="{66E9B13F-C472-4B6E-B16D-FFF351979E3E}" destId="{55F3ECC6-813B-4716-BD40-07E8DCEFDF7C}" srcOrd="1" destOrd="0" presId="urn:microsoft.com/office/officeart/2005/8/layout/hierarchy2"/>
    <dgm:cxn modelId="{FEF124F5-B265-4FDB-A286-71B98CF7C87A}" type="presOf" srcId="{BE540A96-08E5-4B71-9546-F1B666ADD8C8}" destId="{FC8A6B2E-1695-4D5E-832C-43FB7A1940A4}" srcOrd="0" destOrd="0" presId="urn:microsoft.com/office/officeart/2005/8/layout/hierarchy2"/>
    <dgm:cxn modelId="{4E8E3F5E-666D-42FD-8082-EBDFDB6ED422}" type="presOf" srcId="{398457A0-7C5C-4126-A05D-072C3379CE25}" destId="{ED9034EF-5E87-48A7-ACBA-25020AEEA076}" srcOrd="1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BC8DFF2F-BFD9-476B-8184-2D5D47166198}" type="presOf" srcId="{48B17529-58C7-49D8-8DBD-B63631BB9679}" destId="{6EF96FC9-42BD-43D3-AC35-E9A636E4EFA6}" srcOrd="0" destOrd="0" presId="urn:microsoft.com/office/officeart/2005/8/layout/hierarchy2"/>
    <dgm:cxn modelId="{518DBFE1-2A6E-48EE-9D06-1A044A8D9165}" type="presOf" srcId="{8847751A-3DDA-4F95-98FA-A32590F8B082}" destId="{5691D583-9E25-47EF-B751-B24E5D4179D6}" srcOrd="1" destOrd="0" presId="urn:microsoft.com/office/officeart/2005/8/layout/hierarchy2"/>
    <dgm:cxn modelId="{EA60AFB5-93AE-4806-AA53-5021C934D55E}" type="presOf" srcId="{65A9546B-FA70-448E-B302-4B7254D548D1}" destId="{B178EA25-C525-4F72-901F-41128141A6EF}" srcOrd="0" destOrd="0" presId="urn:microsoft.com/office/officeart/2005/8/layout/hierarchy2"/>
    <dgm:cxn modelId="{0E5B7D29-AEE6-4A14-918C-5FC78B1FBB28}" type="presOf" srcId="{677F709C-8F0E-42A6-BEC6-CB984883681A}" destId="{BA838BB3-A2B0-411A-A361-653644A35D02}" srcOrd="0" destOrd="0" presId="urn:microsoft.com/office/officeart/2005/8/layout/hierarchy2"/>
    <dgm:cxn modelId="{BD709FCE-7461-42DC-8B8A-29DCB140F1F8}" type="presOf" srcId="{382FFA0D-B86D-4F28-BC6D-A20A50C023C8}" destId="{D25D3E33-DCC4-4CF3-B988-395D6C989448}" srcOrd="0" destOrd="0" presId="urn:microsoft.com/office/officeart/2005/8/layout/hierarchy2"/>
    <dgm:cxn modelId="{0501C1E0-F70F-40FB-BE88-16ECFA24BF9B}" type="presOf" srcId="{E33D6A2A-7903-42BD-8CB8-CD322DC78D40}" destId="{551B32C1-B453-4E09-ABB5-50C6B0748679}" srcOrd="0" destOrd="0" presId="urn:microsoft.com/office/officeart/2005/8/layout/hierarchy2"/>
    <dgm:cxn modelId="{9376EE4D-FF57-4225-A691-E938A042CB98}" type="presOf" srcId="{FA4854B3-2F16-4FB6-A075-27D7E8D62E0A}" destId="{9F0261CE-42F6-4622-A1C7-B437F00D2D97}" srcOrd="1" destOrd="0" presId="urn:microsoft.com/office/officeart/2005/8/layout/hierarchy2"/>
    <dgm:cxn modelId="{EEF36DFF-56D4-4591-9CA4-0E95BD329A89}" type="presOf" srcId="{86ABEF50-FF39-4539-83B8-66C6E6090183}" destId="{75338B87-3EA2-4D11-9044-FF6BC9C02171}" srcOrd="0" destOrd="0" presId="urn:microsoft.com/office/officeart/2005/8/layout/hierarchy2"/>
    <dgm:cxn modelId="{3B8A0663-6920-4DF8-97A9-3DF29D0D0E92}" srcId="{677F709C-8F0E-42A6-BEC6-CB984883681A}" destId="{BE540A96-08E5-4B71-9546-F1B666ADD8C8}" srcOrd="0" destOrd="0" parTransId="{738A7F97-3192-48CC-8010-BD1DEB5EB4E8}" sibTransId="{CE415B26-8F10-4291-B1E5-5CE93270E321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0312D2B6-AB47-4523-BFAC-2407DE0A9BBD}" type="presOf" srcId="{645EFBA7-4F44-4334-B918-179626C4028B}" destId="{98BB1160-EB69-4F77-B5AE-150ADC1CD5FD}" srcOrd="0" destOrd="0" presId="urn:microsoft.com/office/officeart/2005/8/layout/hierarchy2"/>
    <dgm:cxn modelId="{8066471C-9645-40AF-AA08-001F790564DB}" type="presOf" srcId="{5773F993-6CFA-4413-A347-198999F3168C}" destId="{7A60F493-2BC8-4E78-A434-14C448A21E24}" srcOrd="1" destOrd="0" presId="urn:microsoft.com/office/officeart/2005/8/layout/hierarchy2"/>
    <dgm:cxn modelId="{BE9095E7-6B4B-4BF4-97CC-A6C305C31D4C}" type="presOf" srcId="{8436214C-794C-4566-BF81-4F4DFF485612}" destId="{86364C61-4F2E-4E34-89F6-F37C7F5A88A9}" srcOrd="0" destOrd="0" presId="urn:microsoft.com/office/officeart/2005/8/layout/hierarchy2"/>
    <dgm:cxn modelId="{925E5809-BC3A-45AA-A108-065F121D23BD}" type="presOf" srcId="{C8099855-F59B-4C18-9A9C-ED79A706ACB0}" destId="{7C640B9F-4509-49E8-8137-CEBF43C77400}" srcOrd="0" destOrd="0" presId="urn:microsoft.com/office/officeart/2005/8/layout/hierarchy2"/>
    <dgm:cxn modelId="{5265A374-EB25-401B-BBA3-DA1072491DC1}" type="presOf" srcId="{FB9023D7-4A20-4CEA-9337-D6836896B1AA}" destId="{21B000A5-22D7-4FAF-940D-211726364EAD}" srcOrd="0" destOrd="0" presId="urn:microsoft.com/office/officeart/2005/8/layout/hierarchy2"/>
    <dgm:cxn modelId="{DBB609C3-0E96-46ED-B9BE-9DFDF191EFCB}" type="presOf" srcId="{012FD5FC-6E96-407D-86B7-37009E350F68}" destId="{DAFC6CD5-9242-4B94-A26C-1D66513D515C}" srcOrd="0" destOrd="0" presId="urn:microsoft.com/office/officeart/2005/8/layout/hierarchy2"/>
    <dgm:cxn modelId="{8FACDF8D-7089-43BD-98B8-7F2F7288BACE}" type="presOf" srcId="{227520C9-2267-4170-B52A-A2AC37D69282}" destId="{8195FABA-6632-42C6-AA13-F0A4F4AEDB6C}" srcOrd="1" destOrd="0" presId="urn:microsoft.com/office/officeart/2005/8/layout/hierarchy2"/>
    <dgm:cxn modelId="{0794EF31-3505-4952-ACA5-55FC0499603D}" type="presOf" srcId="{60535E46-80D4-4E47-8506-601593EF5219}" destId="{261617BD-2164-494D-B474-BEA384611828}" srcOrd="0" destOrd="0" presId="urn:microsoft.com/office/officeart/2005/8/layout/hierarchy2"/>
    <dgm:cxn modelId="{0BC0424D-4474-40B7-A43F-95DC4CE262E0}" srcId="{382FFA0D-B86D-4F28-BC6D-A20A50C023C8}" destId="{60535E46-80D4-4E47-8506-601593EF5219}" srcOrd="0" destOrd="0" parTransId="{FA4854B3-2F16-4FB6-A075-27D7E8D62E0A}" sibTransId="{C4373774-B33B-4D2A-9CF1-54D6A6D22DAA}"/>
    <dgm:cxn modelId="{5B3348B9-75DA-4F5C-B0AF-EEDF52D3E4E6}" type="presOf" srcId="{738A7F97-3192-48CC-8010-BD1DEB5EB4E8}" destId="{784F9BAD-12E9-4B7F-BABF-CBA785AD225B}" srcOrd="0" destOrd="0" presId="urn:microsoft.com/office/officeart/2005/8/layout/hierarchy2"/>
    <dgm:cxn modelId="{5BF3A9C0-675E-4E13-BDB0-4926FB88DD5E}" type="presOf" srcId="{8436214C-794C-4566-BF81-4F4DFF485612}" destId="{9CC2386F-A713-4456-88FA-3CDF888A43EB}" srcOrd="1" destOrd="0" presId="urn:microsoft.com/office/officeart/2005/8/layout/hierarchy2"/>
    <dgm:cxn modelId="{629F53A4-6E01-4B51-A752-C84A4CEFDFF1}" type="presOf" srcId="{86ABEF50-FF39-4539-83B8-66C6E6090183}" destId="{991C36DD-670B-4CDE-AC57-B8B29BE98BC4}" srcOrd="1" destOrd="0" presId="urn:microsoft.com/office/officeart/2005/8/layout/hierarchy2"/>
    <dgm:cxn modelId="{4FB9C859-31DA-4FAB-8FAB-19C04D633EDC}" type="presOf" srcId="{8EE7615B-8058-4C25-81B9-402CB84ADA2C}" destId="{7582F860-F7BC-4929-8444-04EDD6E67E93}" srcOrd="1" destOrd="0" presId="urn:microsoft.com/office/officeart/2005/8/layout/hierarchy2"/>
    <dgm:cxn modelId="{FB37FA8B-FD26-45B8-B12A-0B0982E32F02}" srcId="{BE540A96-08E5-4B71-9546-F1B666ADD8C8}" destId="{382FFA0D-B86D-4F28-BC6D-A20A50C023C8}" srcOrd="0" destOrd="0" parTransId="{8436214C-794C-4566-BF81-4F4DFF485612}" sibTransId="{4AD48C70-E3FC-4622-B1EB-01DB25E36925}"/>
    <dgm:cxn modelId="{E2504A59-9FD7-43B5-9C9C-F1F0C39E4F3B}" srcId="{C8099855-F59B-4C18-9A9C-ED79A706ACB0}" destId="{65A9546B-FA70-448E-B302-4B7254D548D1}" srcOrd="0" destOrd="0" parTransId="{227520C9-2267-4170-B52A-A2AC37D69282}" sibTransId="{03B50D28-4802-4CCA-A324-036B23FFD0DC}"/>
    <dgm:cxn modelId="{2E47BDAD-35A3-4E58-A8B4-5D30454449F6}" type="presOf" srcId="{398457A0-7C5C-4126-A05D-072C3379CE25}" destId="{AB8341D9-48B6-4560-A342-2D1F5E307E95}" srcOrd="0" destOrd="0" presId="urn:microsoft.com/office/officeart/2005/8/layout/hierarchy2"/>
    <dgm:cxn modelId="{29B4CCE6-E286-446C-A5A3-52CFF7DFCC25}" srcId="{E33D6A2A-7903-42BD-8CB8-CD322DC78D40}" destId="{677F709C-8F0E-42A6-BEC6-CB984883681A}" srcOrd="3" destOrd="0" parTransId="{3BCADCE5-2C74-45FF-89BC-958E7276486A}" sibTransId="{D5F5E95B-D85F-4B0C-A0AB-38AAC859E062}"/>
    <dgm:cxn modelId="{EF29609C-7A99-4509-9D69-064D5ABA9187}" type="presOf" srcId="{8EE7615B-8058-4C25-81B9-402CB84ADA2C}" destId="{282FB4A1-7D39-4600-A58C-5A17E3558E89}" srcOrd="0" destOrd="0" presId="urn:microsoft.com/office/officeart/2005/8/layout/hierarchy2"/>
    <dgm:cxn modelId="{EEB1B5FC-E89E-4E9B-BCC1-C68903AD04C8}" type="presOf" srcId="{66866524-2A28-473B-8CF2-D75B09B089E8}" destId="{71991BFC-B032-4F68-A0CB-77F3037DE334}" srcOrd="0" destOrd="0" presId="urn:microsoft.com/office/officeart/2005/8/layout/hierarchy2"/>
    <dgm:cxn modelId="{7C0E0043-9940-4FB3-9E96-48B5F69FBC9B}" type="presOf" srcId="{66866524-2A28-473B-8CF2-D75B09B089E8}" destId="{2714E459-686B-49F2-BD7A-FE5EFB5847DA}" srcOrd="1" destOrd="0" presId="urn:microsoft.com/office/officeart/2005/8/layout/hierarchy2"/>
    <dgm:cxn modelId="{46AACF17-7958-4E05-A647-6FA11CA72064}" type="presOf" srcId="{FA4854B3-2F16-4FB6-A075-27D7E8D62E0A}" destId="{471FB65F-3E9A-4D30-9B26-6A5BFBCD4F29}" srcOrd="0" destOrd="0" presId="urn:microsoft.com/office/officeart/2005/8/layout/hierarchy2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6DF9AA01-247A-4D55-A714-46E6946E10AA}" type="presOf" srcId="{964FAB65-C264-4085-94FB-651B4E18DC12}" destId="{F312F4E6-3460-4F15-B632-595251E50D02}" srcOrd="0" destOrd="0" presId="urn:microsoft.com/office/officeart/2005/8/layout/hierarchy2"/>
    <dgm:cxn modelId="{85F9DB16-D741-45CD-9D2B-A6A954352400}" srcId="{E33D6A2A-7903-42BD-8CB8-CD322DC78D40}" destId="{EB15C9D6-548C-46F5-B137-60E73D7DA72B}" srcOrd="2" destOrd="0" parTransId="{66866524-2A28-473B-8CF2-D75B09B089E8}" sibTransId="{0458E384-3211-414E-9C0A-4353BCDC2FBA}"/>
    <dgm:cxn modelId="{4A3AD224-36B4-415F-A3A4-AEB5D01403AD}" type="presOf" srcId="{EB15C9D6-548C-46F5-B137-60E73D7DA72B}" destId="{385B1F1B-0267-4FB6-B937-D671CD1A6B78}" srcOrd="0" destOrd="0" presId="urn:microsoft.com/office/officeart/2005/8/layout/hierarchy2"/>
    <dgm:cxn modelId="{4C5CC3EA-2C6A-4F57-B1F3-3B109A0C2E89}" type="presOf" srcId="{738A7F97-3192-48CC-8010-BD1DEB5EB4E8}" destId="{D86A985C-4F74-4D83-9DF6-04D844113B3E}" srcOrd="1" destOrd="0" presId="urn:microsoft.com/office/officeart/2005/8/layout/hierarchy2"/>
    <dgm:cxn modelId="{37F28CC4-47F7-4619-81C6-42F45714560D}" type="presOf" srcId="{61C8DDAE-2A67-4ED4-B198-1B16A68DA17B}" destId="{00AA13B0-1E31-4B32-99CB-2B756B7252AE}" srcOrd="0" destOrd="0" presId="urn:microsoft.com/office/officeart/2005/8/layout/hierarchy2"/>
    <dgm:cxn modelId="{9713FBB7-97D4-4C46-A0B9-678677282362}" type="presOf" srcId="{589A8946-3C56-44FB-A484-20A25AA087AC}" destId="{F41A6A1A-5031-4BA1-97C5-918CBC8FF98C}" srcOrd="0" destOrd="0" presId="urn:microsoft.com/office/officeart/2005/8/layout/hierarchy2"/>
    <dgm:cxn modelId="{43E0AB5B-BFA7-4D7C-BC0D-DAA6FC941D4C}" type="presOf" srcId="{48B17529-58C7-49D8-8DBD-B63631BB9679}" destId="{6FDA5961-055F-4048-B3C8-CC388AFF41B7}" srcOrd="1" destOrd="0" presId="urn:microsoft.com/office/officeart/2005/8/layout/hierarchy2"/>
    <dgm:cxn modelId="{9299C0DD-ADC3-447C-BE5D-B6FE84A1964F}" type="presOf" srcId="{3BCADCE5-2C74-45FF-89BC-958E7276486A}" destId="{CFCFA78F-9C35-459B-AC20-6A139BC1FD17}" srcOrd="0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501FA85B-8DA3-4EEC-99C4-5D82E27AD958}" type="presOf" srcId="{E8709C5F-6EA0-4CA4-90C2-77E6FAC39A5E}" destId="{FBEA8D30-1541-4CA3-AECA-3A004DD55BA8}" srcOrd="1" destOrd="0" presId="urn:microsoft.com/office/officeart/2005/8/layout/hierarchy2"/>
    <dgm:cxn modelId="{975AF6CD-620B-4222-B145-449A8E615F30}" type="presOf" srcId="{2CC5924C-FDF2-4660-B12E-3D116D4A7313}" destId="{653FC69D-0699-4E24-9917-26DA24DB94AB}" srcOrd="0" destOrd="0" presId="urn:microsoft.com/office/officeart/2005/8/layout/hierarchy2"/>
    <dgm:cxn modelId="{16436FC6-FFC4-42EA-95A9-4D032C1AC7E1}" type="presOf" srcId="{61C8DDAE-2A67-4ED4-B198-1B16A68DA17B}" destId="{FABEF49E-BB43-41DC-B927-7E9D02347BC3}" srcOrd="1" destOrd="0" presId="urn:microsoft.com/office/officeart/2005/8/layout/hierarchy2"/>
    <dgm:cxn modelId="{73D583AF-3A15-4AAA-B35B-6A932FDD84DA}" type="presOf" srcId="{D481C109-0FC7-4CE9-8F6F-40A00A73B294}" destId="{582709A3-2640-428F-87FF-3B2FC8CD4747}" srcOrd="0" destOrd="0" presId="urn:microsoft.com/office/officeart/2005/8/layout/hierarchy2"/>
    <dgm:cxn modelId="{38CEBD58-CF12-41A8-BB06-5E1375E51230}" type="presOf" srcId="{66E9B13F-C472-4B6E-B16D-FFF351979E3E}" destId="{E5192701-E029-495C-95A3-1E09BB9F7313}" srcOrd="0" destOrd="0" presId="urn:microsoft.com/office/officeart/2005/8/layout/hierarchy2"/>
    <dgm:cxn modelId="{E6C9E9AF-061E-4178-BC4C-51E4AAEF19A2}" srcId="{964FAB65-C264-4085-94FB-651B4E18DC12}" destId="{C8099855-F59B-4C18-9A9C-ED79A706ACB0}" srcOrd="0" destOrd="0" parTransId="{48B17529-58C7-49D8-8DBD-B63631BB9679}" sibTransId="{7BB7324D-3577-4C39-842C-4C0F9AFCF338}"/>
    <dgm:cxn modelId="{8DCC8E26-BEAA-40CD-AF39-CE1578EC29AE}" type="presOf" srcId="{FF6E5EF3-59ED-4924-927E-C42C98BB8B9D}" destId="{AF010098-8EA6-49DD-937A-A6834B309F29}" srcOrd="0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38E5E8A8-736D-4F55-B946-4AEB1A597D94}" type="presOf" srcId="{9D83BDCA-7359-4B7D-B964-757303E4E73D}" destId="{6AE83810-C775-4D33-98F9-E2589551D738}" srcOrd="0" destOrd="0" presId="urn:microsoft.com/office/officeart/2005/8/layout/hierarchy2"/>
    <dgm:cxn modelId="{7B6BB250-D852-49F1-A37C-C447705D4C82}" type="presOf" srcId="{E8709C5F-6EA0-4CA4-90C2-77E6FAC39A5E}" destId="{417D0A6E-2F3A-40B6-8A98-1BEC71A6C0D6}" srcOrd="0" destOrd="0" presId="urn:microsoft.com/office/officeart/2005/8/layout/hierarchy2"/>
    <dgm:cxn modelId="{E70151C9-7B9B-4453-BA6F-9899DF0DDBD3}" type="presOf" srcId="{8847751A-3DDA-4F95-98FA-A32590F8B082}" destId="{D4E3EDEC-1116-4662-8F31-E3947A076159}" srcOrd="0" destOrd="0" presId="urn:microsoft.com/office/officeart/2005/8/layout/hierarchy2"/>
    <dgm:cxn modelId="{C80A68B8-AC21-4C0E-844C-A5BEDDA257D3}" type="presParOf" srcId="{6AE83810-C775-4D33-98F9-E2589551D738}" destId="{A1743DB4-FA46-4426-8298-0F4CE9F299D3}" srcOrd="0" destOrd="0" presId="urn:microsoft.com/office/officeart/2005/8/layout/hierarchy2"/>
    <dgm:cxn modelId="{A91230A7-D591-4AF5-B2C4-B3218E6FC848}" type="presParOf" srcId="{A1743DB4-FA46-4426-8298-0F4CE9F299D3}" destId="{551B32C1-B453-4E09-ABB5-50C6B0748679}" srcOrd="0" destOrd="0" presId="urn:microsoft.com/office/officeart/2005/8/layout/hierarchy2"/>
    <dgm:cxn modelId="{4FC306AC-2DDE-4CCA-AD9D-295A7A61C417}" type="presParOf" srcId="{A1743DB4-FA46-4426-8298-0F4CE9F299D3}" destId="{86AACBB4-5A07-4664-BB3C-72243A5EAE7F}" srcOrd="1" destOrd="0" presId="urn:microsoft.com/office/officeart/2005/8/layout/hierarchy2"/>
    <dgm:cxn modelId="{243C22CE-1773-415F-A352-30E55CF09F65}" type="presParOf" srcId="{86AACBB4-5A07-4664-BB3C-72243A5EAE7F}" destId="{D4B78972-3AB7-4A3C-833B-8AFC1A7FF8A2}" srcOrd="0" destOrd="0" presId="urn:microsoft.com/office/officeart/2005/8/layout/hierarchy2"/>
    <dgm:cxn modelId="{8E838BBE-667F-4D02-8EA9-16EF629C3257}" type="presParOf" srcId="{D4B78972-3AB7-4A3C-833B-8AFC1A7FF8A2}" destId="{7A60F493-2BC8-4E78-A434-14C448A21E24}" srcOrd="0" destOrd="0" presId="urn:microsoft.com/office/officeart/2005/8/layout/hierarchy2"/>
    <dgm:cxn modelId="{55B6F7EA-C504-4249-9771-8D4F2A33BE40}" type="presParOf" srcId="{86AACBB4-5A07-4664-BB3C-72243A5EAE7F}" destId="{2BD17058-1903-4770-9BC0-47BD7B6AF0F0}" srcOrd="1" destOrd="0" presId="urn:microsoft.com/office/officeart/2005/8/layout/hierarchy2"/>
    <dgm:cxn modelId="{1DA0671B-00CF-430A-AF9A-3C54671573EB}" type="presParOf" srcId="{2BD17058-1903-4770-9BC0-47BD7B6AF0F0}" destId="{582709A3-2640-428F-87FF-3B2FC8CD4747}" srcOrd="0" destOrd="0" presId="urn:microsoft.com/office/officeart/2005/8/layout/hierarchy2"/>
    <dgm:cxn modelId="{00917F27-9305-40A2-AA34-1958134ED147}" type="presParOf" srcId="{2BD17058-1903-4770-9BC0-47BD7B6AF0F0}" destId="{C2164C2F-145E-4E8E-B30A-A34F39CD8812}" srcOrd="1" destOrd="0" presId="urn:microsoft.com/office/officeart/2005/8/layout/hierarchy2"/>
    <dgm:cxn modelId="{E22E95B3-C1F3-434C-B5A8-400C4541BB5B}" type="presParOf" srcId="{C2164C2F-145E-4E8E-B30A-A34F39CD8812}" destId="{AB2310B5-A5AB-467C-B80C-ED47BAF7AE34}" srcOrd="0" destOrd="0" presId="urn:microsoft.com/office/officeart/2005/8/layout/hierarchy2"/>
    <dgm:cxn modelId="{B85CA178-9C7D-42CD-9B8E-C8B0BB673A20}" type="presParOf" srcId="{AB2310B5-A5AB-467C-B80C-ED47BAF7AE34}" destId="{7C813AB3-8167-4AAF-AC89-9DC81346D633}" srcOrd="0" destOrd="0" presId="urn:microsoft.com/office/officeart/2005/8/layout/hierarchy2"/>
    <dgm:cxn modelId="{4C4C5F13-ADE8-4FD1-8A92-DAAAAE03D6F4}" type="presParOf" srcId="{C2164C2F-145E-4E8E-B30A-A34F39CD8812}" destId="{D68B5D84-FE83-418C-8143-E2976C139571}" srcOrd="1" destOrd="0" presId="urn:microsoft.com/office/officeart/2005/8/layout/hierarchy2"/>
    <dgm:cxn modelId="{FA987EC3-DC4F-4D11-ACC2-794C6135C7DD}" type="presParOf" srcId="{D68B5D84-FE83-418C-8143-E2976C139571}" destId="{DAFC6CD5-9242-4B94-A26C-1D66513D515C}" srcOrd="0" destOrd="0" presId="urn:microsoft.com/office/officeart/2005/8/layout/hierarchy2"/>
    <dgm:cxn modelId="{CBC0FC63-2986-488E-BADA-A59FE1A56D5F}" type="presParOf" srcId="{D68B5D84-FE83-418C-8143-E2976C139571}" destId="{A4AA5E89-5324-449D-B111-3D7F8B6E5D9F}" srcOrd="1" destOrd="0" presId="urn:microsoft.com/office/officeart/2005/8/layout/hierarchy2"/>
    <dgm:cxn modelId="{00B11C9F-138F-4F99-83D0-B777118F453B}" type="presParOf" srcId="{A4AA5E89-5324-449D-B111-3D7F8B6E5D9F}" destId="{AB8341D9-48B6-4560-A342-2D1F5E307E95}" srcOrd="0" destOrd="0" presId="urn:microsoft.com/office/officeart/2005/8/layout/hierarchy2"/>
    <dgm:cxn modelId="{63CD406C-571E-4A4A-89E0-1B40B538B683}" type="presParOf" srcId="{AB8341D9-48B6-4560-A342-2D1F5E307E95}" destId="{ED9034EF-5E87-48A7-ACBA-25020AEEA076}" srcOrd="0" destOrd="0" presId="urn:microsoft.com/office/officeart/2005/8/layout/hierarchy2"/>
    <dgm:cxn modelId="{AF803462-E47D-492A-8DD2-2FC1996B61AA}" type="presParOf" srcId="{A4AA5E89-5324-449D-B111-3D7F8B6E5D9F}" destId="{B9A2D799-7EA8-4E5A-BD53-699AAA958236}" srcOrd="1" destOrd="0" presId="urn:microsoft.com/office/officeart/2005/8/layout/hierarchy2"/>
    <dgm:cxn modelId="{3FA89F2C-5547-43C6-B6A5-1B6B1A5D7B98}" type="presParOf" srcId="{B9A2D799-7EA8-4E5A-BD53-699AAA958236}" destId="{F41A6A1A-5031-4BA1-97C5-918CBC8FF98C}" srcOrd="0" destOrd="0" presId="urn:microsoft.com/office/officeart/2005/8/layout/hierarchy2"/>
    <dgm:cxn modelId="{1EF844DD-4D27-496A-8FAF-F7C0EDC8050A}" type="presParOf" srcId="{B9A2D799-7EA8-4E5A-BD53-699AAA958236}" destId="{552B3A71-2A24-43D0-B43B-1E83E71E2CAE}" srcOrd="1" destOrd="0" presId="urn:microsoft.com/office/officeart/2005/8/layout/hierarchy2"/>
    <dgm:cxn modelId="{635E07F7-AFE6-42A8-8671-23F3866101E9}" type="presParOf" srcId="{552B3A71-2A24-43D0-B43B-1E83E71E2CAE}" destId="{E5192701-E029-495C-95A3-1E09BB9F7313}" srcOrd="0" destOrd="0" presId="urn:microsoft.com/office/officeart/2005/8/layout/hierarchy2"/>
    <dgm:cxn modelId="{CFEB2DB0-6041-45B2-B5E6-0AEDC919AF9E}" type="presParOf" srcId="{E5192701-E029-495C-95A3-1E09BB9F7313}" destId="{55F3ECC6-813B-4716-BD40-07E8DCEFDF7C}" srcOrd="0" destOrd="0" presId="urn:microsoft.com/office/officeart/2005/8/layout/hierarchy2"/>
    <dgm:cxn modelId="{D18745A3-2640-47FE-BE9C-6C781BA3B6E4}" type="presParOf" srcId="{552B3A71-2A24-43D0-B43B-1E83E71E2CAE}" destId="{C06FB823-0955-4AE1-8794-203D62D77358}" srcOrd="1" destOrd="0" presId="urn:microsoft.com/office/officeart/2005/8/layout/hierarchy2"/>
    <dgm:cxn modelId="{7D1935A7-B0B3-408B-92EB-B4B195E38C79}" type="presParOf" srcId="{C06FB823-0955-4AE1-8794-203D62D77358}" destId="{21B000A5-22D7-4FAF-940D-211726364EAD}" srcOrd="0" destOrd="0" presId="urn:microsoft.com/office/officeart/2005/8/layout/hierarchy2"/>
    <dgm:cxn modelId="{2391356E-CD7D-4960-B0F9-619C511CF436}" type="presParOf" srcId="{C06FB823-0955-4AE1-8794-203D62D77358}" destId="{9A872DE1-ABDC-47C1-A078-85DE6869B8FA}" srcOrd="1" destOrd="0" presId="urn:microsoft.com/office/officeart/2005/8/layout/hierarchy2"/>
    <dgm:cxn modelId="{F8A7C5CC-B6B7-494E-B913-D26A620649C1}" type="presParOf" srcId="{86AACBB4-5A07-4664-BB3C-72243A5EAE7F}" destId="{00AA13B0-1E31-4B32-99CB-2B756B7252AE}" srcOrd="2" destOrd="0" presId="urn:microsoft.com/office/officeart/2005/8/layout/hierarchy2"/>
    <dgm:cxn modelId="{74AE082E-A3BB-4A87-BE1C-1F39C021EAF9}" type="presParOf" srcId="{00AA13B0-1E31-4B32-99CB-2B756B7252AE}" destId="{FABEF49E-BB43-41DC-B927-7E9D02347BC3}" srcOrd="0" destOrd="0" presId="urn:microsoft.com/office/officeart/2005/8/layout/hierarchy2"/>
    <dgm:cxn modelId="{B6236448-D6C1-41F1-BFDC-1734E21EA96D}" type="presParOf" srcId="{86AACBB4-5A07-4664-BB3C-72243A5EAE7F}" destId="{7F2651DB-A51D-461C-9D74-24EA4ADFD0EC}" srcOrd="3" destOrd="0" presId="urn:microsoft.com/office/officeart/2005/8/layout/hierarchy2"/>
    <dgm:cxn modelId="{C2CED346-D76D-477F-A356-D95E12490A19}" type="presParOf" srcId="{7F2651DB-A51D-461C-9D74-24EA4ADFD0EC}" destId="{AF5E0FC4-D4A3-44EB-AB2E-33C206259B77}" srcOrd="0" destOrd="0" presId="urn:microsoft.com/office/officeart/2005/8/layout/hierarchy2"/>
    <dgm:cxn modelId="{0E4143CE-A801-4722-BA3A-6A8789D667D3}" type="presParOf" srcId="{7F2651DB-A51D-461C-9D74-24EA4ADFD0EC}" destId="{F6ABE834-450F-4622-BBAE-F4F49F6AF5F0}" srcOrd="1" destOrd="0" presId="urn:microsoft.com/office/officeart/2005/8/layout/hierarchy2"/>
    <dgm:cxn modelId="{A90A0E00-BDAF-4F7E-84F7-E6D48F984940}" type="presParOf" srcId="{F6ABE834-450F-4622-BBAE-F4F49F6AF5F0}" destId="{282FB4A1-7D39-4600-A58C-5A17E3558E89}" srcOrd="0" destOrd="0" presId="urn:microsoft.com/office/officeart/2005/8/layout/hierarchy2"/>
    <dgm:cxn modelId="{B101ACFD-285A-4706-BE1C-E23C212D5E5C}" type="presParOf" srcId="{282FB4A1-7D39-4600-A58C-5A17E3558E89}" destId="{7582F860-F7BC-4929-8444-04EDD6E67E93}" srcOrd="0" destOrd="0" presId="urn:microsoft.com/office/officeart/2005/8/layout/hierarchy2"/>
    <dgm:cxn modelId="{55DE3205-B6CE-4618-892C-4A8DAC1E2594}" type="presParOf" srcId="{F6ABE834-450F-4622-BBAE-F4F49F6AF5F0}" destId="{46CBA4D4-8DF6-4446-992F-EDEE90391C1C}" srcOrd="1" destOrd="0" presId="urn:microsoft.com/office/officeart/2005/8/layout/hierarchy2"/>
    <dgm:cxn modelId="{CD4A98E1-6D8E-4644-83E4-78246617B1E6}" type="presParOf" srcId="{46CBA4D4-8DF6-4446-992F-EDEE90391C1C}" destId="{653FC69D-0699-4E24-9917-26DA24DB94AB}" srcOrd="0" destOrd="0" presId="urn:microsoft.com/office/officeart/2005/8/layout/hierarchy2"/>
    <dgm:cxn modelId="{6554911F-56EB-4F31-9D04-292C64ABD830}" type="presParOf" srcId="{46CBA4D4-8DF6-4446-992F-EDEE90391C1C}" destId="{28117C26-4184-4A5D-AF0F-432EDB3FCA15}" srcOrd="1" destOrd="0" presId="urn:microsoft.com/office/officeart/2005/8/layout/hierarchy2"/>
    <dgm:cxn modelId="{51C63278-9541-412B-B9AC-566A0600DA0B}" type="presParOf" srcId="{28117C26-4184-4A5D-AF0F-432EDB3FCA15}" destId="{D4E3EDEC-1116-4662-8F31-E3947A076159}" srcOrd="0" destOrd="0" presId="urn:microsoft.com/office/officeart/2005/8/layout/hierarchy2"/>
    <dgm:cxn modelId="{701B746A-C27E-4E65-8288-360ADD2799FD}" type="presParOf" srcId="{D4E3EDEC-1116-4662-8F31-E3947A076159}" destId="{5691D583-9E25-47EF-B751-B24E5D4179D6}" srcOrd="0" destOrd="0" presId="urn:microsoft.com/office/officeart/2005/8/layout/hierarchy2"/>
    <dgm:cxn modelId="{93733521-9D6A-4CD6-B1F8-7A0204A96011}" type="presParOf" srcId="{28117C26-4184-4A5D-AF0F-432EDB3FCA15}" destId="{D1351BAC-C576-4A92-8DBC-F81515958091}" srcOrd="1" destOrd="0" presId="urn:microsoft.com/office/officeart/2005/8/layout/hierarchy2"/>
    <dgm:cxn modelId="{9C749AA9-D292-4753-8FA9-C7EE6D67B034}" type="presParOf" srcId="{D1351BAC-C576-4A92-8DBC-F81515958091}" destId="{98BB1160-EB69-4F77-B5AE-150ADC1CD5FD}" srcOrd="0" destOrd="0" presId="urn:microsoft.com/office/officeart/2005/8/layout/hierarchy2"/>
    <dgm:cxn modelId="{C48ED67C-3B6E-48BC-AF07-D5E9C082D0FD}" type="presParOf" srcId="{D1351BAC-C576-4A92-8DBC-F81515958091}" destId="{7D217254-EB86-4C38-96F1-8705C34F117A}" srcOrd="1" destOrd="0" presId="urn:microsoft.com/office/officeart/2005/8/layout/hierarchy2"/>
    <dgm:cxn modelId="{6E5A80F8-A9E3-48D5-BEDC-24D3935A350B}" type="presParOf" srcId="{7D217254-EB86-4C38-96F1-8705C34F117A}" destId="{75338B87-3EA2-4D11-9044-FF6BC9C02171}" srcOrd="0" destOrd="0" presId="urn:microsoft.com/office/officeart/2005/8/layout/hierarchy2"/>
    <dgm:cxn modelId="{727D4C4E-A8FD-4299-BF18-1E7170E76375}" type="presParOf" srcId="{75338B87-3EA2-4D11-9044-FF6BC9C02171}" destId="{991C36DD-670B-4CDE-AC57-B8B29BE98BC4}" srcOrd="0" destOrd="0" presId="urn:microsoft.com/office/officeart/2005/8/layout/hierarchy2"/>
    <dgm:cxn modelId="{8A50E83F-C36F-4C63-B8EF-07A688FB5D7D}" type="presParOf" srcId="{7D217254-EB86-4C38-96F1-8705C34F117A}" destId="{1555D3A2-DED8-4C03-AFC4-68912262DF6D}" srcOrd="1" destOrd="0" presId="urn:microsoft.com/office/officeart/2005/8/layout/hierarchy2"/>
    <dgm:cxn modelId="{072A82EB-80EF-46D7-BF48-49FD46D1574E}" type="presParOf" srcId="{1555D3A2-DED8-4C03-AFC4-68912262DF6D}" destId="{AF010098-8EA6-49DD-937A-A6834B309F29}" srcOrd="0" destOrd="0" presId="urn:microsoft.com/office/officeart/2005/8/layout/hierarchy2"/>
    <dgm:cxn modelId="{9AB0A70B-C1FD-4F7B-B5B4-B02B0EFCCD45}" type="presParOf" srcId="{1555D3A2-DED8-4C03-AFC4-68912262DF6D}" destId="{574DC9D9-9393-4023-BCCF-D41EF05F66BB}" srcOrd="1" destOrd="0" presId="urn:microsoft.com/office/officeart/2005/8/layout/hierarchy2"/>
    <dgm:cxn modelId="{BE58AD9D-7660-407B-ACF4-72A4F994BC9B}" type="presParOf" srcId="{86AACBB4-5A07-4664-BB3C-72243A5EAE7F}" destId="{71991BFC-B032-4F68-A0CB-77F3037DE334}" srcOrd="4" destOrd="0" presId="urn:microsoft.com/office/officeart/2005/8/layout/hierarchy2"/>
    <dgm:cxn modelId="{EE00A5E2-AD43-4D66-883B-99B2C903FC41}" type="presParOf" srcId="{71991BFC-B032-4F68-A0CB-77F3037DE334}" destId="{2714E459-686B-49F2-BD7A-FE5EFB5847DA}" srcOrd="0" destOrd="0" presId="urn:microsoft.com/office/officeart/2005/8/layout/hierarchy2"/>
    <dgm:cxn modelId="{74FD1756-1E11-4BC5-8B07-4210BEC3DDC9}" type="presParOf" srcId="{86AACBB4-5A07-4664-BB3C-72243A5EAE7F}" destId="{FE4C3A7A-A130-4107-94BE-1D9F973F0121}" srcOrd="5" destOrd="0" presId="urn:microsoft.com/office/officeart/2005/8/layout/hierarchy2"/>
    <dgm:cxn modelId="{0541E841-7618-400C-94F4-473661FF1248}" type="presParOf" srcId="{FE4C3A7A-A130-4107-94BE-1D9F973F0121}" destId="{385B1F1B-0267-4FB6-B937-D671CD1A6B78}" srcOrd="0" destOrd="0" presId="urn:microsoft.com/office/officeart/2005/8/layout/hierarchy2"/>
    <dgm:cxn modelId="{E05B4C31-9351-438B-A515-B76A1CCEE9B1}" type="presParOf" srcId="{FE4C3A7A-A130-4107-94BE-1D9F973F0121}" destId="{896747F2-D3FA-4494-B584-CAB5F71D1A05}" srcOrd="1" destOrd="0" presId="urn:microsoft.com/office/officeart/2005/8/layout/hierarchy2"/>
    <dgm:cxn modelId="{EB24D714-1DDB-47DE-A842-A0241F3A4996}" type="presParOf" srcId="{896747F2-D3FA-4494-B584-CAB5F71D1A05}" destId="{417D0A6E-2F3A-40B6-8A98-1BEC71A6C0D6}" srcOrd="0" destOrd="0" presId="urn:microsoft.com/office/officeart/2005/8/layout/hierarchy2"/>
    <dgm:cxn modelId="{D8B352AC-4FCC-437D-9651-28DEA5624BBB}" type="presParOf" srcId="{417D0A6E-2F3A-40B6-8A98-1BEC71A6C0D6}" destId="{FBEA8D30-1541-4CA3-AECA-3A004DD55BA8}" srcOrd="0" destOrd="0" presId="urn:microsoft.com/office/officeart/2005/8/layout/hierarchy2"/>
    <dgm:cxn modelId="{73D41566-6DD5-4AE4-8F5E-A8ED91157259}" type="presParOf" srcId="{896747F2-D3FA-4494-B584-CAB5F71D1A05}" destId="{86CF860B-3FCC-4974-B415-0B8F4218F902}" srcOrd="1" destOrd="0" presId="urn:microsoft.com/office/officeart/2005/8/layout/hierarchy2"/>
    <dgm:cxn modelId="{86F321AF-768E-405F-84C9-6D6B06920290}" type="presParOf" srcId="{86CF860B-3FCC-4974-B415-0B8F4218F902}" destId="{F312F4E6-3460-4F15-B632-595251E50D02}" srcOrd="0" destOrd="0" presId="urn:microsoft.com/office/officeart/2005/8/layout/hierarchy2"/>
    <dgm:cxn modelId="{16020FE2-E1FD-45D9-AD50-4D074D11EC50}" type="presParOf" srcId="{86CF860B-3FCC-4974-B415-0B8F4218F902}" destId="{99F3E3CC-DA52-4EC7-80FA-EEB2B484C17C}" srcOrd="1" destOrd="0" presId="urn:microsoft.com/office/officeart/2005/8/layout/hierarchy2"/>
    <dgm:cxn modelId="{87848E40-ABC6-4C3F-B2B8-AD7634B740B2}" type="presParOf" srcId="{99F3E3CC-DA52-4EC7-80FA-EEB2B484C17C}" destId="{6EF96FC9-42BD-43D3-AC35-E9A636E4EFA6}" srcOrd="0" destOrd="0" presId="urn:microsoft.com/office/officeart/2005/8/layout/hierarchy2"/>
    <dgm:cxn modelId="{6C65B341-A440-43EA-B5BF-E118ECC79D6A}" type="presParOf" srcId="{6EF96FC9-42BD-43D3-AC35-E9A636E4EFA6}" destId="{6FDA5961-055F-4048-B3C8-CC388AFF41B7}" srcOrd="0" destOrd="0" presId="urn:microsoft.com/office/officeart/2005/8/layout/hierarchy2"/>
    <dgm:cxn modelId="{2FB87937-AFFF-4486-BAF0-9238AA707925}" type="presParOf" srcId="{99F3E3CC-DA52-4EC7-80FA-EEB2B484C17C}" destId="{9B5396AA-F2B6-4DA1-AF0A-71849C704138}" srcOrd="1" destOrd="0" presId="urn:microsoft.com/office/officeart/2005/8/layout/hierarchy2"/>
    <dgm:cxn modelId="{B7F8287A-8C7B-46AC-B18E-E1644CD4D241}" type="presParOf" srcId="{9B5396AA-F2B6-4DA1-AF0A-71849C704138}" destId="{7C640B9F-4509-49E8-8137-CEBF43C77400}" srcOrd="0" destOrd="0" presId="urn:microsoft.com/office/officeart/2005/8/layout/hierarchy2"/>
    <dgm:cxn modelId="{EC5A450D-1A35-421D-B454-6F0FEBE98975}" type="presParOf" srcId="{9B5396AA-F2B6-4DA1-AF0A-71849C704138}" destId="{283AE36A-BD9E-4C1C-B315-27EEA1417B48}" srcOrd="1" destOrd="0" presId="urn:microsoft.com/office/officeart/2005/8/layout/hierarchy2"/>
    <dgm:cxn modelId="{7808B47E-1474-4E7B-8013-058C5A80FDF5}" type="presParOf" srcId="{283AE36A-BD9E-4C1C-B315-27EEA1417B48}" destId="{1C7C3280-B079-4081-BB85-3B4ADE174251}" srcOrd="0" destOrd="0" presId="urn:microsoft.com/office/officeart/2005/8/layout/hierarchy2"/>
    <dgm:cxn modelId="{AC2725C1-29DF-46C4-B11A-699ADE4D7264}" type="presParOf" srcId="{1C7C3280-B079-4081-BB85-3B4ADE174251}" destId="{8195FABA-6632-42C6-AA13-F0A4F4AEDB6C}" srcOrd="0" destOrd="0" presId="urn:microsoft.com/office/officeart/2005/8/layout/hierarchy2"/>
    <dgm:cxn modelId="{78211BAA-C087-4F7E-895F-09BD547613AE}" type="presParOf" srcId="{283AE36A-BD9E-4C1C-B315-27EEA1417B48}" destId="{0CA8D169-E078-4121-95D4-646E3B060B0D}" srcOrd="1" destOrd="0" presId="urn:microsoft.com/office/officeart/2005/8/layout/hierarchy2"/>
    <dgm:cxn modelId="{6155AE17-3325-417D-B3BF-DB3F6C7E2B07}" type="presParOf" srcId="{0CA8D169-E078-4121-95D4-646E3B060B0D}" destId="{B178EA25-C525-4F72-901F-41128141A6EF}" srcOrd="0" destOrd="0" presId="urn:microsoft.com/office/officeart/2005/8/layout/hierarchy2"/>
    <dgm:cxn modelId="{C52C3DEA-B6B9-447E-82F9-838AFF139D8E}" type="presParOf" srcId="{0CA8D169-E078-4121-95D4-646E3B060B0D}" destId="{60005EEB-B03F-4300-8A84-F729FC0CE10D}" srcOrd="1" destOrd="0" presId="urn:microsoft.com/office/officeart/2005/8/layout/hierarchy2"/>
    <dgm:cxn modelId="{9B285F2B-46A3-4358-8F5C-934A88FFABE3}" type="presParOf" srcId="{86AACBB4-5A07-4664-BB3C-72243A5EAE7F}" destId="{CFCFA78F-9C35-459B-AC20-6A139BC1FD17}" srcOrd="6" destOrd="0" presId="urn:microsoft.com/office/officeart/2005/8/layout/hierarchy2"/>
    <dgm:cxn modelId="{51E5EFBE-F0C8-4DAE-9E63-ADC1CBC54E09}" type="presParOf" srcId="{CFCFA78F-9C35-459B-AC20-6A139BC1FD17}" destId="{692F99A9-42EF-4EA1-ACB6-826E0B097032}" srcOrd="0" destOrd="0" presId="urn:microsoft.com/office/officeart/2005/8/layout/hierarchy2"/>
    <dgm:cxn modelId="{2AB8F548-E305-4C91-BE5F-EC0A770571A6}" type="presParOf" srcId="{86AACBB4-5A07-4664-BB3C-72243A5EAE7F}" destId="{4FA9E519-3C7F-4770-B2D7-48984A2EDFEE}" srcOrd="7" destOrd="0" presId="urn:microsoft.com/office/officeart/2005/8/layout/hierarchy2"/>
    <dgm:cxn modelId="{6CA4590C-08CE-457B-95FE-9E32B335A9AD}" type="presParOf" srcId="{4FA9E519-3C7F-4770-B2D7-48984A2EDFEE}" destId="{BA838BB3-A2B0-411A-A361-653644A35D02}" srcOrd="0" destOrd="0" presId="urn:microsoft.com/office/officeart/2005/8/layout/hierarchy2"/>
    <dgm:cxn modelId="{410E4FB1-F8E2-457A-A88E-6D90F5EB6FF0}" type="presParOf" srcId="{4FA9E519-3C7F-4770-B2D7-48984A2EDFEE}" destId="{6DCB59DB-422D-4BF6-9794-01175A658ED9}" srcOrd="1" destOrd="0" presId="urn:microsoft.com/office/officeart/2005/8/layout/hierarchy2"/>
    <dgm:cxn modelId="{522968B6-E578-48D5-BC0A-58C9B97D6353}" type="presParOf" srcId="{6DCB59DB-422D-4BF6-9794-01175A658ED9}" destId="{784F9BAD-12E9-4B7F-BABF-CBA785AD225B}" srcOrd="0" destOrd="0" presId="urn:microsoft.com/office/officeart/2005/8/layout/hierarchy2"/>
    <dgm:cxn modelId="{EB29334D-86F8-459E-8C52-9C5C1E59A71C}" type="presParOf" srcId="{784F9BAD-12E9-4B7F-BABF-CBA785AD225B}" destId="{D86A985C-4F74-4D83-9DF6-04D844113B3E}" srcOrd="0" destOrd="0" presId="urn:microsoft.com/office/officeart/2005/8/layout/hierarchy2"/>
    <dgm:cxn modelId="{F1B682C3-34F5-48EE-8F90-BAB652E10100}" type="presParOf" srcId="{6DCB59DB-422D-4BF6-9794-01175A658ED9}" destId="{42DF4F44-45A1-469C-8376-ECE64115FEBE}" srcOrd="1" destOrd="0" presId="urn:microsoft.com/office/officeart/2005/8/layout/hierarchy2"/>
    <dgm:cxn modelId="{DD7DBFE8-8CFF-4DE2-994E-A3447194E9EE}" type="presParOf" srcId="{42DF4F44-45A1-469C-8376-ECE64115FEBE}" destId="{FC8A6B2E-1695-4D5E-832C-43FB7A1940A4}" srcOrd="0" destOrd="0" presId="urn:microsoft.com/office/officeart/2005/8/layout/hierarchy2"/>
    <dgm:cxn modelId="{99FCF122-0590-4A63-9C08-264E4DE7A77C}" type="presParOf" srcId="{42DF4F44-45A1-469C-8376-ECE64115FEBE}" destId="{7CC246FE-5348-4EB1-8050-F79FFCAB6BD6}" srcOrd="1" destOrd="0" presId="urn:microsoft.com/office/officeart/2005/8/layout/hierarchy2"/>
    <dgm:cxn modelId="{3C6B0B84-7E15-49DE-89EF-84AD39182321}" type="presParOf" srcId="{7CC246FE-5348-4EB1-8050-F79FFCAB6BD6}" destId="{86364C61-4F2E-4E34-89F6-F37C7F5A88A9}" srcOrd="0" destOrd="0" presId="urn:microsoft.com/office/officeart/2005/8/layout/hierarchy2"/>
    <dgm:cxn modelId="{50F073D1-9CF2-42EF-AFC0-B0DDAB17970D}" type="presParOf" srcId="{86364C61-4F2E-4E34-89F6-F37C7F5A88A9}" destId="{9CC2386F-A713-4456-88FA-3CDF888A43EB}" srcOrd="0" destOrd="0" presId="urn:microsoft.com/office/officeart/2005/8/layout/hierarchy2"/>
    <dgm:cxn modelId="{C62BDA28-6EF7-4B76-97BF-AAB3AF0A8480}" type="presParOf" srcId="{7CC246FE-5348-4EB1-8050-F79FFCAB6BD6}" destId="{F0753016-784E-4993-B376-E5F042398663}" srcOrd="1" destOrd="0" presId="urn:microsoft.com/office/officeart/2005/8/layout/hierarchy2"/>
    <dgm:cxn modelId="{4E975A61-ABDF-4107-A7CD-A2B5A03EA0E3}" type="presParOf" srcId="{F0753016-784E-4993-B376-E5F042398663}" destId="{D25D3E33-DCC4-4CF3-B988-395D6C989448}" srcOrd="0" destOrd="0" presId="urn:microsoft.com/office/officeart/2005/8/layout/hierarchy2"/>
    <dgm:cxn modelId="{3D8424AA-D440-41F7-A43F-8C6946DE6D64}" type="presParOf" srcId="{F0753016-784E-4993-B376-E5F042398663}" destId="{3C47CB4C-2930-4DAF-A45A-0BACDA0C9897}" srcOrd="1" destOrd="0" presId="urn:microsoft.com/office/officeart/2005/8/layout/hierarchy2"/>
    <dgm:cxn modelId="{B5B6917B-49E1-4931-B835-E18935ED4086}" type="presParOf" srcId="{3C47CB4C-2930-4DAF-A45A-0BACDA0C9897}" destId="{471FB65F-3E9A-4D30-9B26-6A5BFBCD4F29}" srcOrd="0" destOrd="0" presId="urn:microsoft.com/office/officeart/2005/8/layout/hierarchy2"/>
    <dgm:cxn modelId="{585A1FE4-4306-4D4D-8F85-D8CB4775E607}" type="presParOf" srcId="{471FB65F-3E9A-4D30-9B26-6A5BFBCD4F29}" destId="{9F0261CE-42F6-4622-A1C7-B437F00D2D97}" srcOrd="0" destOrd="0" presId="urn:microsoft.com/office/officeart/2005/8/layout/hierarchy2"/>
    <dgm:cxn modelId="{E3BE2502-E092-48EE-AA6D-A7526FFBC501}" type="presParOf" srcId="{3C47CB4C-2930-4DAF-A45A-0BACDA0C9897}" destId="{37C8E8F0-AF8E-43D2-8E06-B169665906CF}" srcOrd="1" destOrd="0" presId="urn:microsoft.com/office/officeart/2005/8/layout/hierarchy2"/>
    <dgm:cxn modelId="{75C1C7A6-66A3-4D16-BD56-E6D2E8D7E4A2}" type="presParOf" srcId="{37C8E8F0-AF8E-43D2-8E06-B169665906CF}" destId="{261617BD-2164-494D-B474-BEA384611828}" srcOrd="0" destOrd="0" presId="urn:microsoft.com/office/officeart/2005/8/layout/hierarchy2"/>
    <dgm:cxn modelId="{EBB20FA8-9604-469D-9374-1D6F73695CA1}" type="presParOf" srcId="{37C8E8F0-AF8E-43D2-8E06-B169665906CF}" destId="{8BB9DF05-D144-44DC-B73F-137D4016149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PRINCIPALE</a:t>
          </a:r>
          <a:endParaRPr lang="it-IT" sz="2000" b="1" u="sng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A – 1 A – 3 A</a:t>
          </a:r>
          <a:endParaRPr lang="it-IT" sz="20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LATERALE</a:t>
          </a:r>
        </a:p>
        <a:p>
          <a:r>
            <a:rPr lang="it-IT" sz="1800" b="1" dirty="0" smtClean="0"/>
            <a:t>Ogni classe dalla porta-finestra della propria aula</a:t>
          </a:r>
          <a:endParaRPr lang="it-IT" sz="18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3 B </a:t>
          </a:r>
          <a:endParaRPr lang="it-IT" sz="2000" b="1" dirty="0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pPr algn="ctr"/>
          <a:r>
            <a:rPr lang="it-IT" sz="2000" b="1" dirty="0" smtClean="0"/>
            <a:t>1^A- 2^A </a:t>
          </a:r>
        </a:p>
        <a:p>
          <a:pPr algn="ctr"/>
          <a:r>
            <a:rPr lang="it-IT" sz="2000" b="1" dirty="0" smtClean="0">
              <a:solidFill>
                <a:srgbClr val="FF0000"/>
              </a:solidFill>
            </a:rPr>
            <a:t>entrata    ore 8.00</a:t>
          </a:r>
        </a:p>
        <a:p>
          <a:pPr algn="ctr"/>
          <a:r>
            <a:rPr lang="it-IT" sz="2000" b="1" dirty="0" smtClean="0">
              <a:solidFill>
                <a:schemeClr val="tx1"/>
              </a:solidFill>
            </a:rPr>
            <a:t>3^A-3^B</a:t>
          </a:r>
        </a:p>
        <a:p>
          <a:pPr algn="ctr"/>
          <a:r>
            <a:rPr lang="it-IT" sz="2000" b="1" dirty="0" smtClean="0">
              <a:solidFill>
                <a:srgbClr val="FF0000"/>
              </a:solidFill>
            </a:rPr>
            <a:t>entrata ore 8.30</a:t>
          </a:r>
        </a:p>
        <a:p>
          <a:pPr algn="ctr"/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 custScaleY="16976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76762" custScaleY="7225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E5192701-E029-495C-95A3-1E09BB9F7313}" type="pres">
      <dgm:prSet presAssocID="{66E9B13F-C472-4B6E-B16D-FFF351979E3E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3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76762" custScaleY="7225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</dgm:ptLst>
  <dgm:cxnLst>
    <dgm:cxn modelId="{6487A6DD-CB9F-403A-9593-198121943CF1}" type="presOf" srcId="{DD75D730-25DD-4B09-8EC9-A4DE5EDFC8BD}" destId="{660EDD2D-1455-4005-BDCF-DA4D9EE885A6}" srcOrd="1" destOrd="0" presId="urn:microsoft.com/office/officeart/2005/8/layout/hierarchy2"/>
    <dgm:cxn modelId="{E5DA58F7-E54F-420C-A55A-E2B02804C4DF}" type="presOf" srcId="{D2278019-EC35-4523-BDD8-2539B6DBFC05}" destId="{AB2310B5-A5AB-467C-B80C-ED47BAF7AE34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C74F4373-5F88-4AB7-BE46-BABE8441D694}" type="presOf" srcId="{66E9B13F-C472-4B6E-B16D-FFF351979E3E}" destId="{E5192701-E029-495C-95A3-1E09BB9F7313}" srcOrd="0" destOrd="0" presId="urn:microsoft.com/office/officeart/2005/8/layout/hierarchy2"/>
    <dgm:cxn modelId="{70C027CC-A073-47B2-8CEE-A09B1B628C4D}" type="presOf" srcId="{0AA1C384-65CC-433C-BFC6-52A8619A68D5}" destId="{81D6BC81-80F8-4072-BA10-40ECB5C9DEFB}" srcOrd="0" destOrd="0" presId="urn:microsoft.com/office/officeart/2005/8/layout/hierarchy2"/>
    <dgm:cxn modelId="{47AC9B4C-6C20-47E6-9FB0-14E3C086FFEA}" type="presOf" srcId="{D2278019-EC35-4523-BDD8-2539B6DBFC05}" destId="{7C813AB3-8167-4AAF-AC89-9DC81346D633}" srcOrd="1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F3FE3042-BF1B-4FF7-B53A-2A60B399BC8E}" type="presOf" srcId="{012FD5FC-6E96-407D-86B7-37009E350F68}" destId="{DAFC6CD5-9242-4B94-A26C-1D66513D515C}" srcOrd="0" destOrd="0" presId="urn:microsoft.com/office/officeart/2005/8/layout/hierarchy2"/>
    <dgm:cxn modelId="{A9D1869F-C0A4-4C31-AC4D-0E90CD490AEE}" type="presOf" srcId="{DD75D730-25DD-4B09-8EC9-A4DE5EDFC8BD}" destId="{79D0992B-38FD-4E35-8E0D-05CDA0804377}" srcOrd="0" destOrd="0" presId="urn:microsoft.com/office/officeart/2005/8/layout/hierarchy2"/>
    <dgm:cxn modelId="{95D0CAFA-AB9A-4B4D-80CA-54E1A1DCB312}" type="presOf" srcId="{BDC050AA-0B7D-422B-B917-90C6750FF471}" destId="{E95EBB1D-7943-457A-B0CD-710F71FC1C3A}" srcOrd="0" destOrd="0" presId="urn:microsoft.com/office/officeart/2005/8/layout/hierarchy2"/>
    <dgm:cxn modelId="{9456C4DE-4D43-4840-AC30-2620CBC22B9B}" type="presOf" srcId="{FB9023D7-4A20-4CEA-9337-D6836896B1AA}" destId="{21B000A5-22D7-4FAF-940D-211726364EAD}" srcOrd="0" destOrd="0" presId="urn:microsoft.com/office/officeart/2005/8/layout/hierarchy2"/>
    <dgm:cxn modelId="{3530FCB7-33A8-4CFC-B31A-5D984E1C3A8C}" srcId="{012FD5FC-6E96-407D-86B7-37009E350F68}" destId="{FB9023D7-4A20-4CEA-9337-D6836896B1AA}" srcOrd="0" destOrd="0" parTransId="{66E9B13F-C472-4B6E-B16D-FFF351979E3E}" sibTransId="{426659F4-AA7F-4940-85C4-130FB71D4DD1}"/>
    <dgm:cxn modelId="{42645CCD-4063-4F50-907A-E3B6AEEFC13C}" type="presOf" srcId="{9D83BDCA-7359-4B7D-B964-757303E4E73D}" destId="{6AE83810-C775-4D33-98F9-E2589551D738}" srcOrd="0" destOrd="0" presId="urn:microsoft.com/office/officeart/2005/8/layout/hierarchy2"/>
    <dgm:cxn modelId="{D19C9DAA-58C1-46DF-AA20-A97AAF121C79}" type="presOf" srcId="{67D66FDE-A383-416A-9A10-D9C91B46CB10}" destId="{8B63E6CF-3650-44EF-8B43-F505F9C9DE83}" srcOrd="1" destOrd="0" presId="urn:microsoft.com/office/officeart/2005/8/layout/hierarchy2"/>
    <dgm:cxn modelId="{62EA4240-ADAA-4482-BC99-4D850CDFE94D}" type="presOf" srcId="{67D66FDE-A383-416A-9A10-D9C91B46CB10}" destId="{609E62DF-FE56-4E39-8437-D4150DFCF7A2}" srcOrd="0" destOrd="0" presId="urn:microsoft.com/office/officeart/2005/8/layout/hierarchy2"/>
    <dgm:cxn modelId="{363672F4-1BAD-421E-8132-A6E6B6C1F4FD}" type="presOf" srcId="{D481C109-0FC7-4CE9-8F6F-40A00A73B294}" destId="{CB5BCABD-6189-4453-8F9F-0DF826F71341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4F051FAB-47C1-4FF6-A4C5-341E52E2727B}" type="presOf" srcId="{66E9B13F-C472-4B6E-B16D-FFF351979E3E}" destId="{55F3ECC6-813B-4716-BD40-07E8DCEFDF7C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3C33CDE0-C53D-4061-8955-9B9C988A941C}" type="presParOf" srcId="{6AE83810-C775-4D33-98F9-E2589551D738}" destId="{255890AB-95CC-48EA-834B-D1B109F3F040}" srcOrd="0" destOrd="0" presId="urn:microsoft.com/office/officeart/2005/8/layout/hierarchy2"/>
    <dgm:cxn modelId="{E66F10F4-00FF-49B2-B1E6-7C341E1BAACD}" type="presParOf" srcId="{255890AB-95CC-48EA-834B-D1B109F3F040}" destId="{CB5BCABD-6189-4453-8F9F-0DF826F71341}" srcOrd="0" destOrd="0" presId="urn:microsoft.com/office/officeart/2005/8/layout/hierarchy2"/>
    <dgm:cxn modelId="{78F6438B-7664-4CD8-AAC2-53E20D5E73A5}" type="presParOf" srcId="{255890AB-95CC-48EA-834B-D1B109F3F040}" destId="{3E2BD1C7-3944-43B3-A7B9-C268A5F63AAA}" srcOrd="1" destOrd="0" presId="urn:microsoft.com/office/officeart/2005/8/layout/hierarchy2"/>
    <dgm:cxn modelId="{D738A993-9D76-4ED3-B07E-CA36E571720B}" type="presParOf" srcId="{3E2BD1C7-3944-43B3-A7B9-C268A5F63AAA}" destId="{AB2310B5-A5AB-467C-B80C-ED47BAF7AE34}" srcOrd="0" destOrd="0" presId="urn:microsoft.com/office/officeart/2005/8/layout/hierarchy2"/>
    <dgm:cxn modelId="{45DFB38C-8CC2-49A1-8312-9B727BEF2295}" type="presParOf" srcId="{AB2310B5-A5AB-467C-B80C-ED47BAF7AE34}" destId="{7C813AB3-8167-4AAF-AC89-9DC81346D633}" srcOrd="0" destOrd="0" presId="urn:microsoft.com/office/officeart/2005/8/layout/hierarchy2"/>
    <dgm:cxn modelId="{A4C8925E-AB53-41DF-A3F6-CFA64DAB1388}" type="presParOf" srcId="{3E2BD1C7-3944-43B3-A7B9-C268A5F63AAA}" destId="{D68B5D84-FE83-418C-8143-E2976C139571}" srcOrd="1" destOrd="0" presId="urn:microsoft.com/office/officeart/2005/8/layout/hierarchy2"/>
    <dgm:cxn modelId="{4FB00B75-C128-4298-9E6F-BBD73E05868E}" type="presParOf" srcId="{D68B5D84-FE83-418C-8143-E2976C139571}" destId="{DAFC6CD5-9242-4B94-A26C-1D66513D515C}" srcOrd="0" destOrd="0" presId="urn:microsoft.com/office/officeart/2005/8/layout/hierarchy2"/>
    <dgm:cxn modelId="{817B5218-7E59-4F43-A4B7-BC38962E8C01}" type="presParOf" srcId="{D68B5D84-FE83-418C-8143-E2976C139571}" destId="{A4AA5E89-5324-449D-B111-3D7F8B6E5D9F}" srcOrd="1" destOrd="0" presId="urn:microsoft.com/office/officeart/2005/8/layout/hierarchy2"/>
    <dgm:cxn modelId="{5E247246-4D29-4D4D-AC2E-9A0FBB962B14}" type="presParOf" srcId="{A4AA5E89-5324-449D-B111-3D7F8B6E5D9F}" destId="{E5192701-E029-495C-95A3-1E09BB9F7313}" srcOrd="0" destOrd="0" presId="urn:microsoft.com/office/officeart/2005/8/layout/hierarchy2"/>
    <dgm:cxn modelId="{CB076B68-1123-4344-98A8-1726E6ED591D}" type="presParOf" srcId="{E5192701-E029-495C-95A3-1E09BB9F7313}" destId="{55F3ECC6-813B-4716-BD40-07E8DCEFDF7C}" srcOrd="0" destOrd="0" presId="urn:microsoft.com/office/officeart/2005/8/layout/hierarchy2"/>
    <dgm:cxn modelId="{8FF954BC-E4C1-4C2F-B34B-068A291DDBD0}" type="presParOf" srcId="{A4AA5E89-5324-449D-B111-3D7F8B6E5D9F}" destId="{C06FB823-0955-4AE1-8794-203D62D77358}" srcOrd="1" destOrd="0" presId="urn:microsoft.com/office/officeart/2005/8/layout/hierarchy2"/>
    <dgm:cxn modelId="{A266D525-6C8C-4B7D-B43A-61AF6D374EA9}" type="presParOf" srcId="{C06FB823-0955-4AE1-8794-203D62D77358}" destId="{21B000A5-22D7-4FAF-940D-211726364EAD}" srcOrd="0" destOrd="0" presId="urn:microsoft.com/office/officeart/2005/8/layout/hierarchy2"/>
    <dgm:cxn modelId="{9A244ABC-A3B9-47F9-8362-CA2BCAAA275F}" type="presParOf" srcId="{C06FB823-0955-4AE1-8794-203D62D77358}" destId="{9A872DE1-ABDC-47C1-A078-85DE6869B8FA}" srcOrd="1" destOrd="0" presId="urn:microsoft.com/office/officeart/2005/8/layout/hierarchy2"/>
    <dgm:cxn modelId="{D7B6A46A-3359-4347-9DD6-3F2F4D93C86B}" type="presParOf" srcId="{3E2BD1C7-3944-43B3-A7B9-C268A5F63AAA}" destId="{79D0992B-38FD-4E35-8E0D-05CDA0804377}" srcOrd="2" destOrd="0" presId="urn:microsoft.com/office/officeart/2005/8/layout/hierarchy2"/>
    <dgm:cxn modelId="{0E5C5A2D-1A63-4546-9626-01E3BEDF6BDC}" type="presParOf" srcId="{79D0992B-38FD-4E35-8E0D-05CDA0804377}" destId="{660EDD2D-1455-4005-BDCF-DA4D9EE885A6}" srcOrd="0" destOrd="0" presId="urn:microsoft.com/office/officeart/2005/8/layout/hierarchy2"/>
    <dgm:cxn modelId="{012469F1-E652-4025-8E2C-A0D5186BCE82}" type="presParOf" srcId="{3E2BD1C7-3944-43B3-A7B9-C268A5F63AAA}" destId="{4E07C2CF-0A89-450F-B9C5-97B1757F5903}" srcOrd="3" destOrd="0" presId="urn:microsoft.com/office/officeart/2005/8/layout/hierarchy2"/>
    <dgm:cxn modelId="{1701C2AC-A12D-4BB5-9C32-AD2E204F937B}" type="presParOf" srcId="{4E07C2CF-0A89-450F-B9C5-97B1757F5903}" destId="{E95EBB1D-7943-457A-B0CD-710F71FC1C3A}" srcOrd="0" destOrd="0" presId="urn:microsoft.com/office/officeart/2005/8/layout/hierarchy2"/>
    <dgm:cxn modelId="{8908E7B9-60C4-4F0B-BA64-11A675F4F14A}" type="presParOf" srcId="{4E07C2CF-0A89-450F-B9C5-97B1757F5903}" destId="{B4C92428-F6AA-4CA6-940F-7596610F0E57}" srcOrd="1" destOrd="0" presId="urn:microsoft.com/office/officeart/2005/8/layout/hierarchy2"/>
    <dgm:cxn modelId="{B0FF7CC1-B700-486F-927D-961FED6A4F35}" type="presParOf" srcId="{B4C92428-F6AA-4CA6-940F-7596610F0E57}" destId="{609E62DF-FE56-4E39-8437-D4150DFCF7A2}" srcOrd="0" destOrd="0" presId="urn:microsoft.com/office/officeart/2005/8/layout/hierarchy2"/>
    <dgm:cxn modelId="{37BFD16C-7682-451A-8450-992B142E954D}" type="presParOf" srcId="{609E62DF-FE56-4E39-8437-D4150DFCF7A2}" destId="{8B63E6CF-3650-44EF-8B43-F505F9C9DE83}" srcOrd="0" destOrd="0" presId="urn:microsoft.com/office/officeart/2005/8/layout/hierarchy2"/>
    <dgm:cxn modelId="{1C5E898D-D455-4455-B635-92AF8B319064}" type="presParOf" srcId="{B4C92428-F6AA-4CA6-940F-7596610F0E57}" destId="{66E2BE49-9DC0-42CF-BFE7-BCC88F7285A2}" srcOrd="1" destOrd="0" presId="urn:microsoft.com/office/officeart/2005/8/layout/hierarchy2"/>
    <dgm:cxn modelId="{752FF4CF-3A8A-4EE1-B22D-DB4CF2EDB9AC}" type="presParOf" srcId="{66E2BE49-9DC0-42CF-BFE7-BCC88F7285A2}" destId="{81D6BC81-80F8-4072-BA10-40ECB5C9DEFB}" srcOrd="0" destOrd="0" presId="urn:microsoft.com/office/officeart/2005/8/layout/hierarchy2"/>
    <dgm:cxn modelId="{DFAF2849-D570-4D76-B15C-50B854F01FCE}" type="presParOf" srcId="{66E2BE49-9DC0-42CF-BFE7-BCC88F7285A2}" destId="{A2B756B4-8E49-4898-BBD8-BA1D826F6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>
              <a:solidFill>
                <a:srgbClr val="FF0000"/>
              </a:solidFill>
            </a:rPr>
            <a:t>1A</a:t>
          </a:r>
          <a:r>
            <a:rPr lang="it-IT" sz="1400" b="1" dirty="0" smtClean="0"/>
            <a:t>ENTRATA PRINCIPALE</a:t>
          </a:r>
        </a:p>
        <a:p>
          <a:r>
            <a:rPr lang="it-IT" sz="1400" b="1" dirty="0" smtClean="0">
              <a:solidFill>
                <a:srgbClr val="FF0000"/>
              </a:solidFill>
            </a:rPr>
            <a:t>2 A </a:t>
          </a:r>
          <a:r>
            <a:rPr lang="it-IT" sz="1400" b="1" dirty="0" smtClean="0"/>
            <a:t>PORTA-FINESTRA DELLA PROPRIA AULA</a:t>
          </a:r>
          <a:endParaRPr lang="it-IT" sz="1400" b="1" dirty="0">
            <a:solidFill>
              <a:srgbClr val="FF0000"/>
            </a:solidFill>
          </a:endParaRPr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3 A – 3 B</a:t>
          </a:r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</a:t>
          </a:r>
        </a:p>
        <a:p>
          <a:r>
            <a:rPr lang="it-IT" sz="2000" b="1" dirty="0" smtClean="0"/>
            <a:t> </a:t>
          </a:r>
          <a:r>
            <a:rPr lang="it-IT" sz="2000" b="1" dirty="0" smtClean="0">
              <a:solidFill>
                <a:srgbClr val="FF0000"/>
              </a:solidFill>
            </a:rPr>
            <a:t>h 12.30</a:t>
          </a:r>
          <a:endParaRPr lang="it-IT" sz="2000" b="1" dirty="0">
            <a:solidFill>
              <a:srgbClr val="FF0000"/>
            </a:solidFill>
          </a:endParaRPr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classi-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2F92BED1-1BE3-4628-8931-D7FAC163184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A – 2 A</a:t>
          </a:r>
          <a:endParaRPr lang="it-IT" sz="2000" b="1" dirty="0"/>
        </a:p>
      </dgm:t>
    </dgm:pt>
    <dgm:pt modelId="{CD561130-48B0-48C7-90A1-9A3839C41D29}" type="parTrans" cxnId="{B32634B3-451E-4A03-ACC8-5F24D87D9352}">
      <dgm:prSet/>
      <dgm:spPr/>
      <dgm:t>
        <a:bodyPr/>
        <a:lstStyle/>
        <a:p>
          <a:endParaRPr lang="it-IT"/>
        </a:p>
      </dgm:t>
    </dgm:pt>
    <dgm:pt modelId="{CB008EDC-E578-4D12-91A6-AA9B0CC0E310}" type="sibTrans" cxnId="{B32634B3-451E-4A03-ACC8-5F24D87D9352}">
      <dgm:prSet/>
      <dgm:spPr/>
      <dgm:t>
        <a:bodyPr/>
        <a:lstStyle/>
        <a:p>
          <a:endParaRPr lang="it-IT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</a:t>
          </a:r>
        </a:p>
        <a:p>
          <a:r>
            <a:rPr lang="it-IT" sz="2000" b="1" dirty="0" smtClean="0"/>
            <a:t> </a:t>
          </a:r>
          <a:r>
            <a:rPr lang="it-IT" sz="2000" b="1" dirty="0" smtClean="0">
              <a:solidFill>
                <a:srgbClr val="FF0000"/>
              </a:solidFill>
            </a:rPr>
            <a:t>h 13.00</a:t>
          </a:r>
          <a:endParaRPr lang="it-IT" sz="2000" b="1" dirty="0">
            <a:solidFill>
              <a:srgbClr val="FF0000"/>
            </a:solidFill>
          </a:endParaRPr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10036D1E-6154-4CAC-99AA-7C76AAB139A7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>
              <a:solidFill>
                <a:srgbClr val="FF0000"/>
              </a:solidFill>
            </a:rPr>
            <a:t>3B </a:t>
          </a:r>
          <a:r>
            <a:rPr lang="it-IT" sz="1400" b="1" dirty="0" smtClean="0"/>
            <a:t>ENTRATA PRINCIPALE</a:t>
          </a:r>
        </a:p>
        <a:p>
          <a:r>
            <a:rPr lang="it-IT" sz="1400" b="1" dirty="0" smtClean="0">
              <a:solidFill>
                <a:srgbClr val="FF0000"/>
              </a:solidFill>
            </a:rPr>
            <a:t>3A</a:t>
          </a:r>
          <a:r>
            <a:rPr lang="it-IT" sz="1400" b="1" dirty="0" smtClean="0"/>
            <a:t>PORTA-FINESTRA DELLA PROPRIA AULA</a:t>
          </a:r>
        </a:p>
      </dgm:t>
    </dgm:pt>
    <dgm:pt modelId="{2C04FA05-BA24-4C86-9C61-FB3E98F8E263}" type="sibTrans" cxnId="{C4DD6309-4E3F-4ACC-92EF-CE736158F9F8}">
      <dgm:prSet/>
      <dgm:spPr/>
      <dgm:t>
        <a:bodyPr/>
        <a:lstStyle/>
        <a:p>
          <a:endParaRPr lang="it-IT"/>
        </a:p>
      </dgm:t>
    </dgm:pt>
    <dgm:pt modelId="{2081BEB0-1104-4FA3-9CA2-010820166B8B}" type="parTrans" cxnId="{C4DD6309-4E3F-4ACC-92EF-CE736158F9F8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2041EBA1-5708-43C2-995D-7DA187CCC695}" type="pres">
      <dgm:prSet presAssocID="{CD561130-48B0-48C7-90A1-9A3839C41D29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1AD8B239-C9AD-4DBF-8379-7584971F1BB2}" type="pres">
      <dgm:prSet presAssocID="{CD561130-48B0-48C7-90A1-9A3839C41D29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4C783B6-B0D1-41B4-9766-774B73880BF6}" type="pres">
      <dgm:prSet presAssocID="{2F92BED1-1BE3-4628-8931-D7FAC163184B}" presName="root2" presStyleCnt="0"/>
      <dgm:spPr/>
    </dgm:pt>
    <dgm:pt modelId="{E17D447C-D34F-4093-96AA-AA6E21E686C3}" type="pres">
      <dgm:prSet presAssocID="{2F92BED1-1BE3-4628-8931-D7FAC163184B}" presName="LevelTwoTextNode" presStyleLbl="node3" presStyleIdx="0" presStyleCnt="2" custScaleX="65652" custScaleY="8937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28DA8C-75DA-4E42-8FBF-A41B08AC74AB}" type="pres">
      <dgm:prSet presAssocID="{2F92BED1-1BE3-4628-8931-D7FAC163184B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0" presStyleCnt="2" custScaleX="2000000" custScaleY="95556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0" presStyleCnt="2" custScaleY="1157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 custScaleX="65652" custScaleY="8937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45725B33-4A58-49BB-9558-0B1D04B741EB}" type="pres">
      <dgm:prSet presAssocID="{2081BEB0-1104-4FA3-9CA2-010820166B8B}" presName="conn2-1" presStyleLbl="parChTrans1D4" presStyleIdx="1" presStyleCnt="2" custScaleX="2000000" custScaleY="95556"/>
      <dgm:spPr/>
      <dgm:t>
        <a:bodyPr/>
        <a:lstStyle/>
        <a:p>
          <a:endParaRPr lang="it-IT"/>
        </a:p>
      </dgm:t>
    </dgm:pt>
    <dgm:pt modelId="{5F3A5DF1-D55D-4FEB-B229-536FB803E72E}" type="pres">
      <dgm:prSet presAssocID="{2081BEB0-1104-4FA3-9CA2-010820166B8B}" presName="connTx" presStyleLbl="parChTrans1D4" presStyleIdx="1" presStyleCnt="2"/>
      <dgm:spPr/>
      <dgm:t>
        <a:bodyPr/>
        <a:lstStyle/>
        <a:p>
          <a:endParaRPr lang="it-IT"/>
        </a:p>
      </dgm:t>
    </dgm:pt>
    <dgm:pt modelId="{5E849E67-F8F1-46CE-BC12-EFB2D78058FA}" type="pres">
      <dgm:prSet presAssocID="{10036D1E-6154-4CAC-99AA-7C76AAB139A7}" presName="root2" presStyleCnt="0"/>
      <dgm:spPr/>
    </dgm:pt>
    <dgm:pt modelId="{11806953-FAE8-48F0-AB0C-9CAF8EAA95E5}" type="pres">
      <dgm:prSet presAssocID="{10036D1E-6154-4CAC-99AA-7C76AAB139A7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862365-C38C-4DDF-8C1E-2FD0315F90D7}" type="pres">
      <dgm:prSet presAssocID="{10036D1E-6154-4CAC-99AA-7C76AAB139A7}" presName="level3hierChild" presStyleCnt="0"/>
      <dgm:spPr/>
    </dgm:pt>
  </dgm:ptLst>
  <dgm:cxnLst>
    <dgm:cxn modelId="{84246D74-982E-4EAA-8B0E-337D51590869}" type="presOf" srcId="{67D66FDE-A383-416A-9A10-D9C91B46CB10}" destId="{8B63E6CF-3650-44EF-8B43-F505F9C9DE83}" srcOrd="1" destOrd="0" presId="urn:microsoft.com/office/officeart/2005/8/layout/hierarchy2"/>
    <dgm:cxn modelId="{2B679985-5127-4070-9A35-3E190D167DCE}" type="presOf" srcId="{CD561130-48B0-48C7-90A1-9A3839C41D29}" destId="{1AD8B239-C9AD-4DBF-8379-7584971F1BB2}" srcOrd="1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DFB8CC2B-A988-40E1-9E58-71119299E4F7}" type="presOf" srcId="{D481C109-0FC7-4CE9-8F6F-40A00A73B294}" destId="{CB5BCABD-6189-4453-8F9F-0DF826F71341}" srcOrd="0" destOrd="0" presId="urn:microsoft.com/office/officeart/2005/8/layout/hierarchy2"/>
    <dgm:cxn modelId="{2405F4C1-18D7-4435-B3DE-F342746DC827}" type="presOf" srcId="{9D83BDCA-7359-4B7D-B964-757303E4E73D}" destId="{6AE83810-C775-4D33-98F9-E2589551D738}" srcOrd="0" destOrd="0" presId="urn:microsoft.com/office/officeart/2005/8/layout/hierarchy2"/>
    <dgm:cxn modelId="{5882461B-E1F7-4187-87A5-3A3B7FE3B947}" type="presOf" srcId="{66E9B13F-C472-4B6E-B16D-FFF351979E3E}" destId="{E5192701-E029-495C-95A3-1E09BB9F7313}" srcOrd="0" destOrd="0" presId="urn:microsoft.com/office/officeart/2005/8/layout/hierarchy2"/>
    <dgm:cxn modelId="{F7980E23-3F0A-447A-956B-13F62400F881}" type="presOf" srcId="{2081BEB0-1104-4FA3-9CA2-010820166B8B}" destId="{45725B33-4A58-49BB-9558-0B1D04B741EB}" srcOrd="0" destOrd="0" presId="urn:microsoft.com/office/officeart/2005/8/layout/hierarchy2"/>
    <dgm:cxn modelId="{1AB4D7E0-7276-458E-BCD1-CF198922FDEB}" type="presOf" srcId="{DD75D730-25DD-4B09-8EC9-A4DE5EDFC8BD}" destId="{660EDD2D-1455-4005-BDCF-DA4D9EE885A6}" srcOrd="1" destOrd="0" presId="urn:microsoft.com/office/officeart/2005/8/layout/hierarchy2"/>
    <dgm:cxn modelId="{2B847CF3-7BC8-40F6-A884-D950D8BFEB59}" type="presOf" srcId="{BDC050AA-0B7D-422B-B917-90C6750FF471}" destId="{E95EBB1D-7943-457A-B0CD-710F71FC1C3A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1A6A51F6-F43C-4189-A6CA-CAD119BB223A}" type="presOf" srcId="{012FD5FC-6E96-407D-86B7-37009E350F68}" destId="{DAFC6CD5-9242-4B94-A26C-1D66513D515C}" srcOrd="0" destOrd="0" presId="urn:microsoft.com/office/officeart/2005/8/layout/hierarchy2"/>
    <dgm:cxn modelId="{EDD9306C-D17D-4E17-A8E3-F96826D1561B}" type="presOf" srcId="{FB9023D7-4A20-4CEA-9337-D6836896B1AA}" destId="{21B000A5-22D7-4FAF-940D-211726364EAD}" srcOrd="0" destOrd="0" presId="urn:microsoft.com/office/officeart/2005/8/layout/hierarchy2"/>
    <dgm:cxn modelId="{43816816-6E7E-4A6C-9E92-AD7986423FF3}" type="presOf" srcId="{D2278019-EC35-4523-BDD8-2539B6DBFC05}" destId="{7C813AB3-8167-4AAF-AC89-9DC81346D633}" srcOrd="1" destOrd="0" presId="urn:microsoft.com/office/officeart/2005/8/layout/hierarchy2"/>
    <dgm:cxn modelId="{016A7F13-2DB0-4BA8-AD52-C47F0F1BCDBC}" type="presOf" srcId="{D2278019-EC35-4523-BDD8-2539B6DBFC05}" destId="{AB2310B5-A5AB-467C-B80C-ED47BAF7AE34}" srcOrd="0" destOrd="0" presId="urn:microsoft.com/office/officeart/2005/8/layout/hierarchy2"/>
    <dgm:cxn modelId="{3530FCB7-33A8-4CFC-B31A-5D984E1C3A8C}" srcId="{2F92BED1-1BE3-4628-8931-D7FAC163184B}" destId="{FB9023D7-4A20-4CEA-9337-D6836896B1AA}" srcOrd="0" destOrd="0" parTransId="{66E9B13F-C472-4B6E-B16D-FFF351979E3E}" sibTransId="{426659F4-AA7F-4940-85C4-130FB71D4DD1}"/>
    <dgm:cxn modelId="{AEBE71CF-0104-419D-ADBA-603CEC122595}" type="presOf" srcId="{2081BEB0-1104-4FA3-9CA2-010820166B8B}" destId="{5F3A5DF1-D55D-4FEB-B229-536FB803E72E}" srcOrd="1" destOrd="0" presId="urn:microsoft.com/office/officeart/2005/8/layout/hierarchy2"/>
    <dgm:cxn modelId="{C4DD6309-4E3F-4ACC-92EF-CE736158F9F8}" srcId="{0AA1C384-65CC-433C-BFC6-52A8619A68D5}" destId="{10036D1E-6154-4CAC-99AA-7C76AAB139A7}" srcOrd="0" destOrd="0" parTransId="{2081BEB0-1104-4FA3-9CA2-010820166B8B}" sibTransId="{2C04FA05-BA24-4C86-9C61-FB3E98F8E263}"/>
    <dgm:cxn modelId="{CCF19906-232C-4827-A529-488AD11D4C2B}" type="presOf" srcId="{2F92BED1-1BE3-4628-8931-D7FAC163184B}" destId="{E17D447C-D34F-4093-96AA-AA6E21E686C3}" srcOrd="0" destOrd="0" presId="urn:microsoft.com/office/officeart/2005/8/layout/hierarchy2"/>
    <dgm:cxn modelId="{F408BD69-370C-4B42-83A8-4F24A10CDEBD}" type="presOf" srcId="{CD561130-48B0-48C7-90A1-9A3839C41D29}" destId="{2041EBA1-5708-43C2-995D-7DA187CCC695}" srcOrd="0" destOrd="0" presId="urn:microsoft.com/office/officeart/2005/8/layout/hierarchy2"/>
    <dgm:cxn modelId="{155CFD64-B12F-4EA9-9C69-7DAA89223FD5}" type="presOf" srcId="{DD75D730-25DD-4B09-8EC9-A4DE5EDFC8BD}" destId="{79D0992B-38FD-4E35-8E0D-05CDA0804377}" srcOrd="0" destOrd="0" presId="urn:microsoft.com/office/officeart/2005/8/layout/hierarchy2"/>
    <dgm:cxn modelId="{959C764A-D7DE-4B5D-9527-7A3F9E316B56}" type="presOf" srcId="{10036D1E-6154-4CAC-99AA-7C76AAB139A7}" destId="{11806953-FAE8-48F0-AB0C-9CAF8EAA95E5}" srcOrd="0" destOrd="0" presId="urn:microsoft.com/office/officeart/2005/8/layout/hierarchy2"/>
    <dgm:cxn modelId="{ED18C586-67F8-418C-9DDD-BB307BC11FE1}" type="presOf" srcId="{67D66FDE-A383-416A-9A10-D9C91B46CB10}" destId="{609E62DF-FE56-4E39-8437-D4150DFCF7A2}" srcOrd="0" destOrd="0" presId="urn:microsoft.com/office/officeart/2005/8/layout/hierarchy2"/>
    <dgm:cxn modelId="{B5DCDCF5-AE05-44FB-B7E1-ABBFBFFFE7C0}" type="presOf" srcId="{66E9B13F-C472-4B6E-B16D-FFF351979E3E}" destId="{55F3ECC6-813B-4716-BD40-07E8DCEFDF7C}" srcOrd="1" destOrd="0" presId="urn:microsoft.com/office/officeart/2005/8/layout/hierarchy2"/>
    <dgm:cxn modelId="{B32634B3-451E-4A03-ACC8-5F24D87D9352}" srcId="{012FD5FC-6E96-407D-86B7-37009E350F68}" destId="{2F92BED1-1BE3-4628-8931-D7FAC163184B}" srcOrd="0" destOrd="0" parTransId="{CD561130-48B0-48C7-90A1-9A3839C41D29}" sibTransId="{CB008EDC-E578-4D12-91A6-AA9B0CC0E310}"/>
    <dgm:cxn modelId="{7562BE04-CB48-4F46-8403-692B0BCD7DE0}" type="presOf" srcId="{0AA1C384-65CC-433C-BFC6-52A8619A68D5}" destId="{81D6BC81-80F8-4072-BA10-40ECB5C9DEFB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F04ABCD4-F605-4C7C-A731-A92EF8D61095}" type="presParOf" srcId="{6AE83810-C775-4D33-98F9-E2589551D738}" destId="{255890AB-95CC-48EA-834B-D1B109F3F040}" srcOrd="0" destOrd="0" presId="urn:microsoft.com/office/officeart/2005/8/layout/hierarchy2"/>
    <dgm:cxn modelId="{8A261CB1-DDED-4796-BE32-417CD3A90CB1}" type="presParOf" srcId="{255890AB-95CC-48EA-834B-D1B109F3F040}" destId="{CB5BCABD-6189-4453-8F9F-0DF826F71341}" srcOrd="0" destOrd="0" presId="urn:microsoft.com/office/officeart/2005/8/layout/hierarchy2"/>
    <dgm:cxn modelId="{2FF3E327-001D-4A2C-831B-D7C1004A4476}" type="presParOf" srcId="{255890AB-95CC-48EA-834B-D1B109F3F040}" destId="{3E2BD1C7-3944-43B3-A7B9-C268A5F63AAA}" srcOrd="1" destOrd="0" presId="urn:microsoft.com/office/officeart/2005/8/layout/hierarchy2"/>
    <dgm:cxn modelId="{4694DE70-4C45-449F-A65C-FA978455CB42}" type="presParOf" srcId="{3E2BD1C7-3944-43B3-A7B9-C268A5F63AAA}" destId="{AB2310B5-A5AB-467C-B80C-ED47BAF7AE34}" srcOrd="0" destOrd="0" presId="urn:microsoft.com/office/officeart/2005/8/layout/hierarchy2"/>
    <dgm:cxn modelId="{D8ECB89D-755E-410F-972F-F1CDE81050C3}" type="presParOf" srcId="{AB2310B5-A5AB-467C-B80C-ED47BAF7AE34}" destId="{7C813AB3-8167-4AAF-AC89-9DC81346D633}" srcOrd="0" destOrd="0" presId="urn:microsoft.com/office/officeart/2005/8/layout/hierarchy2"/>
    <dgm:cxn modelId="{2E607648-211D-4500-AFBB-DF62C89AED9F}" type="presParOf" srcId="{3E2BD1C7-3944-43B3-A7B9-C268A5F63AAA}" destId="{D68B5D84-FE83-418C-8143-E2976C139571}" srcOrd="1" destOrd="0" presId="urn:microsoft.com/office/officeart/2005/8/layout/hierarchy2"/>
    <dgm:cxn modelId="{9AC9C2FA-1144-404E-8EE7-2ADE0E247F1E}" type="presParOf" srcId="{D68B5D84-FE83-418C-8143-E2976C139571}" destId="{DAFC6CD5-9242-4B94-A26C-1D66513D515C}" srcOrd="0" destOrd="0" presId="urn:microsoft.com/office/officeart/2005/8/layout/hierarchy2"/>
    <dgm:cxn modelId="{70E6EE32-D339-4E55-885D-BBFE3AF8B43A}" type="presParOf" srcId="{D68B5D84-FE83-418C-8143-E2976C139571}" destId="{A4AA5E89-5324-449D-B111-3D7F8B6E5D9F}" srcOrd="1" destOrd="0" presId="urn:microsoft.com/office/officeart/2005/8/layout/hierarchy2"/>
    <dgm:cxn modelId="{555E74D9-6347-4EC3-BB2D-D85E1F01CBEB}" type="presParOf" srcId="{A4AA5E89-5324-449D-B111-3D7F8B6E5D9F}" destId="{2041EBA1-5708-43C2-995D-7DA187CCC695}" srcOrd="0" destOrd="0" presId="urn:microsoft.com/office/officeart/2005/8/layout/hierarchy2"/>
    <dgm:cxn modelId="{758F3E1F-806B-4276-AE08-BC47A4EC9D66}" type="presParOf" srcId="{2041EBA1-5708-43C2-995D-7DA187CCC695}" destId="{1AD8B239-C9AD-4DBF-8379-7584971F1BB2}" srcOrd="0" destOrd="0" presId="urn:microsoft.com/office/officeart/2005/8/layout/hierarchy2"/>
    <dgm:cxn modelId="{9A0BFCFB-F829-4847-B551-2CD432EB47A5}" type="presParOf" srcId="{A4AA5E89-5324-449D-B111-3D7F8B6E5D9F}" destId="{B4C783B6-B0D1-41B4-9766-774B73880BF6}" srcOrd="1" destOrd="0" presId="urn:microsoft.com/office/officeart/2005/8/layout/hierarchy2"/>
    <dgm:cxn modelId="{6E0803AB-1AD2-411B-99D2-C75F0E331C1A}" type="presParOf" srcId="{B4C783B6-B0D1-41B4-9766-774B73880BF6}" destId="{E17D447C-D34F-4093-96AA-AA6E21E686C3}" srcOrd="0" destOrd="0" presId="urn:microsoft.com/office/officeart/2005/8/layout/hierarchy2"/>
    <dgm:cxn modelId="{F808B4AF-F192-4BA7-80F2-39D6E1BB601C}" type="presParOf" srcId="{B4C783B6-B0D1-41B4-9766-774B73880BF6}" destId="{BC28DA8C-75DA-4E42-8FBF-A41B08AC74AB}" srcOrd="1" destOrd="0" presId="urn:microsoft.com/office/officeart/2005/8/layout/hierarchy2"/>
    <dgm:cxn modelId="{B8D535B9-CE3C-41CC-828E-A7B3F8B0DF1B}" type="presParOf" srcId="{BC28DA8C-75DA-4E42-8FBF-A41B08AC74AB}" destId="{E5192701-E029-495C-95A3-1E09BB9F7313}" srcOrd="0" destOrd="0" presId="urn:microsoft.com/office/officeart/2005/8/layout/hierarchy2"/>
    <dgm:cxn modelId="{E7EA7B89-89D5-44D5-AB87-B8E20D94879F}" type="presParOf" srcId="{E5192701-E029-495C-95A3-1E09BB9F7313}" destId="{55F3ECC6-813B-4716-BD40-07E8DCEFDF7C}" srcOrd="0" destOrd="0" presId="urn:microsoft.com/office/officeart/2005/8/layout/hierarchy2"/>
    <dgm:cxn modelId="{50AE6112-8C2D-4753-AADA-E465A714B953}" type="presParOf" srcId="{BC28DA8C-75DA-4E42-8FBF-A41B08AC74AB}" destId="{C06FB823-0955-4AE1-8794-203D62D77358}" srcOrd="1" destOrd="0" presId="urn:microsoft.com/office/officeart/2005/8/layout/hierarchy2"/>
    <dgm:cxn modelId="{A1F14539-0BBB-4D67-8186-9818322A49C6}" type="presParOf" srcId="{C06FB823-0955-4AE1-8794-203D62D77358}" destId="{21B000A5-22D7-4FAF-940D-211726364EAD}" srcOrd="0" destOrd="0" presId="urn:microsoft.com/office/officeart/2005/8/layout/hierarchy2"/>
    <dgm:cxn modelId="{C92F110B-F261-4BF5-A7FC-F5EAD226FB27}" type="presParOf" srcId="{C06FB823-0955-4AE1-8794-203D62D77358}" destId="{9A872DE1-ABDC-47C1-A078-85DE6869B8FA}" srcOrd="1" destOrd="0" presId="urn:microsoft.com/office/officeart/2005/8/layout/hierarchy2"/>
    <dgm:cxn modelId="{37C27DA3-48EB-4E22-BF8C-CE784BAD5BA5}" type="presParOf" srcId="{3E2BD1C7-3944-43B3-A7B9-C268A5F63AAA}" destId="{79D0992B-38FD-4E35-8E0D-05CDA0804377}" srcOrd="2" destOrd="0" presId="urn:microsoft.com/office/officeart/2005/8/layout/hierarchy2"/>
    <dgm:cxn modelId="{646A05F8-7F99-442C-B224-5948F18F2949}" type="presParOf" srcId="{79D0992B-38FD-4E35-8E0D-05CDA0804377}" destId="{660EDD2D-1455-4005-BDCF-DA4D9EE885A6}" srcOrd="0" destOrd="0" presId="urn:microsoft.com/office/officeart/2005/8/layout/hierarchy2"/>
    <dgm:cxn modelId="{4C4AB3BD-FEB0-4E09-AA16-C650C553585F}" type="presParOf" srcId="{3E2BD1C7-3944-43B3-A7B9-C268A5F63AAA}" destId="{4E07C2CF-0A89-450F-B9C5-97B1757F5903}" srcOrd="3" destOrd="0" presId="urn:microsoft.com/office/officeart/2005/8/layout/hierarchy2"/>
    <dgm:cxn modelId="{CC0E7A37-DC42-44E5-8FC3-2E089AE19D72}" type="presParOf" srcId="{4E07C2CF-0A89-450F-B9C5-97B1757F5903}" destId="{E95EBB1D-7943-457A-B0CD-710F71FC1C3A}" srcOrd="0" destOrd="0" presId="urn:microsoft.com/office/officeart/2005/8/layout/hierarchy2"/>
    <dgm:cxn modelId="{E1F33F23-5508-4B73-A0DC-7EE48F4AD6BE}" type="presParOf" srcId="{4E07C2CF-0A89-450F-B9C5-97B1757F5903}" destId="{B4C92428-F6AA-4CA6-940F-7596610F0E57}" srcOrd="1" destOrd="0" presId="urn:microsoft.com/office/officeart/2005/8/layout/hierarchy2"/>
    <dgm:cxn modelId="{7C5B243E-DCDA-4526-B3F9-AA22A7CC7EC8}" type="presParOf" srcId="{B4C92428-F6AA-4CA6-940F-7596610F0E57}" destId="{609E62DF-FE56-4E39-8437-D4150DFCF7A2}" srcOrd="0" destOrd="0" presId="urn:microsoft.com/office/officeart/2005/8/layout/hierarchy2"/>
    <dgm:cxn modelId="{885A0E3C-4EAE-43D4-BA51-BB8675845C9B}" type="presParOf" srcId="{609E62DF-FE56-4E39-8437-D4150DFCF7A2}" destId="{8B63E6CF-3650-44EF-8B43-F505F9C9DE83}" srcOrd="0" destOrd="0" presId="urn:microsoft.com/office/officeart/2005/8/layout/hierarchy2"/>
    <dgm:cxn modelId="{A1D9D7E6-DF7A-4277-BEFC-B4214A58D04C}" type="presParOf" srcId="{B4C92428-F6AA-4CA6-940F-7596610F0E57}" destId="{66E2BE49-9DC0-42CF-BFE7-BCC88F7285A2}" srcOrd="1" destOrd="0" presId="urn:microsoft.com/office/officeart/2005/8/layout/hierarchy2"/>
    <dgm:cxn modelId="{C530C324-A835-436A-88B8-1E657C0ED9E4}" type="presParOf" srcId="{66E2BE49-9DC0-42CF-BFE7-BCC88F7285A2}" destId="{81D6BC81-80F8-4072-BA10-40ECB5C9DEFB}" srcOrd="0" destOrd="0" presId="urn:microsoft.com/office/officeart/2005/8/layout/hierarchy2"/>
    <dgm:cxn modelId="{B9A9CB6D-C323-46EE-A4BA-86E56FAAFACF}" type="presParOf" srcId="{66E2BE49-9DC0-42CF-BFE7-BCC88F7285A2}" destId="{A2B756B4-8E49-4898-BBD8-BA1D826F670E}" srcOrd="1" destOrd="0" presId="urn:microsoft.com/office/officeart/2005/8/layout/hierarchy2"/>
    <dgm:cxn modelId="{B03A0471-F6BA-4402-A3F2-D2B4C27E9EAA}" type="presParOf" srcId="{A2B756B4-8E49-4898-BBD8-BA1D826F670E}" destId="{45725B33-4A58-49BB-9558-0B1D04B741EB}" srcOrd="0" destOrd="0" presId="urn:microsoft.com/office/officeart/2005/8/layout/hierarchy2"/>
    <dgm:cxn modelId="{3E7AABC8-5E72-401D-A9DD-EE1683FA32D2}" type="presParOf" srcId="{45725B33-4A58-49BB-9558-0B1D04B741EB}" destId="{5F3A5DF1-D55D-4FEB-B229-536FB803E72E}" srcOrd="0" destOrd="0" presId="urn:microsoft.com/office/officeart/2005/8/layout/hierarchy2"/>
    <dgm:cxn modelId="{55DFFEBA-3BD7-445B-823D-79EB5CB1D884}" type="presParOf" srcId="{A2B756B4-8E49-4898-BBD8-BA1D826F670E}" destId="{5E849E67-F8F1-46CE-BC12-EFB2D78058FA}" srcOrd="1" destOrd="0" presId="urn:microsoft.com/office/officeart/2005/8/layout/hierarchy2"/>
    <dgm:cxn modelId="{47CDBAC8-7CDC-4C2C-BB02-73C532679540}" type="presParOf" srcId="{5E849E67-F8F1-46CE-BC12-EFB2D78058FA}" destId="{11806953-FAE8-48F0-AB0C-9CAF8EAA95E5}" srcOrd="0" destOrd="0" presId="urn:microsoft.com/office/officeart/2005/8/layout/hierarchy2"/>
    <dgm:cxn modelId="{D3B7760E-B888-4AC4-B812-6B85AFB0EA5E}" type="presParOf" srcId="{5E849E67-F8F1-46CE-BC12-EFB2D78058FA}" destId="{C6862365-C38C-4DDF-8C1E-2FD0315F90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/>
      <dgm:spPr/>
      <dgm:t>
        <a:bodyPr/>
        <a:lstStyle/>
        <a:p>
          <a:r>
            <a:rPr lang="it-IT" dirty="0" smtClean="0"/>
            <a:t>Piano terra Via dell’Arte</a:t>
          </a:r>
          <a:endParaRPr lang="it-IT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5 A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/>
      <dgm:spPr/>
      <dgm:t>
        <a:bodyPr/>
        <a:lstStyle/>
        <a:p>
          <a:r>
            <a:rPr lang="it-IT" dirty="0" smtClean="0"/>
            <a:t>Piano primo Via dell’arte</a:t>
          </a:r>
          <a:endParaRPr lang="it-IT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3 C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013FE5E6-B3E0-4486-B83D-D65CFBD95A83}">
      <dgm:prSet phldrT="[Testo]"/>
      <dgm:spPr/>
      <dgm:t>
        <a:bodyPr/>
        <a:lstStyle/>
        <a:p>
          <a:r>
            <a:rPr lang="it-IT" dirty="0" smtClean="0"/>
            <a:t>Sede Verdesca</a:t>
          </a:r>
          <a:endParaRPr lang="it-IT" dirty="0"/>
        </a:p>
      </dgm:t>
    </dgm:pt>
    <dgm:pt modelId="{85FAAF3A-FC7C-4834-928D-E31AEEDBB84B}" type="parTrans" cxnId="{BEEA0550-61F9-4501-89D9-B54F5C245FC5}">
      <dgm:prSet/>
      <dgm:spPr/>
      <dgm:t>
        <a:bodyPr/>
        <a:lstStyle/>
        <a:p>
          <a:endParaRPr lang="it-IT"/>
        </a:p>
      </dgm:t>
    </dgm:pt>
    <dgm:pt modelId="{F4C82BA0-9D1E-4925-811A-BF5A957535F2}" type="sibTrans" cxnId="{BEEA0550-61F9-4501-89D9-B54F5C245FC5}">
      <dgm:prSet/>
      <dgm:spPr/>
      <dgm:t>
        <a:bodyPr/>
        <a:lstStyle/>
        <a:p>
          <a:endParaRPr lang="it-IT"/>
        </a:p>
      </dgm:t>
    </dgm:pt>
    <dgm:pt modelId="{9D52BA86-B66A-43C7-AEE0-A322AF89930F}">
      <dgm:prSet phldrT="[Testo]"/>
      <dgm:spPr/>
      <dgm:t>
        <a:bodyPr/>
        <a:lstStyle/>
        <a:p>
          <a:r>
            <a:rPr lang="it-IT" dirty="0" smtClean="0"/>
            <a:t>1 A</a:t>
          </a:r>
          <a:endParaRPr lang="it-IT" dirty="0"/>
        </a:p>
      </dgm:t>
    </dgm:pt>
    <dgm:pt modelId="{6A1E2934-BC18-41EA-842A-FD1FF278D4BD}" type="parTrans" cxnId="{0546C45E-9B6E-454C-A159-5E51F7FB4E6A}">
      <dgm:prSet/>
      <dgm:spPr/>
      <dgm:t>
        <a:bodyPr/>
        <a:lstStyle/>
        <a:p>
          <a:endParaRPr lang="it-IT"/>
        </a:p>
      </dgm:t>
    </dgm:pt>
    <dgm:pt modelId="{839B7A7F-BC62-47C3-B01A-162C6EE2A335}" type="sibTrans" cxnId="{0546C45E-9B6E-454C-A159-5E51F7FB4E6A}">
      <dgm:prSet/>
      <dgm:spPr/>
      <dgm:t>
        <a:bodyPr/>
        <a:lstStyle/>
        <a:p>
          <a:endParaRPr lang="it-IT"/>
        </a:p>
      </dgm:t>
    </dgm:pt>
    <dgm:pt modelId="{E3EC375A-FBDF-479B-8FA8-3D94DD3FE0D7}">
      <dgm:prSet phldrT="[Testo]"/>
      <dgm:spPr/>
      <dgm:t>
        <a:bodyPr/>
        <a:lstStyle/>
        <a:p>
          <a:r>
            <a:rPr lang="it-IT" dirty="0" smtClean="0"/>
            <a:t>1 B</a:t>
          </a:r>
          <a:endParaRPr lang="it-IT" dirty="0"/>
        </a:p>
      </dgm:t>
    </dgm:pt>
    <dgm:pt modelId="{41AF9516-365F-4091-BD97-09963150AB32}" type="parTrans" cxnId="{0551E9CF-2F23-441C-B841-B56948363282}">
      <dgm:prSet/>
      <dgm:spPr/>
      <dgm:t>
        <a:bodyPr/>
        <a:lstStyle/>
        <a:p>
          <a:endParaRPr lang="it-IT"/>
        </a:p>
      </dgm:t>
    </dgm:pt>
    <dgm:pt modelId="{2DDF86C1-FCE0-437B-B9F7-17A8AC0F9C57}" type="sibTrans" cxnId="{0551E9CF-2F23-441C-B841-B56948363282}">
      <dgm:prSet/>
      <dgm:spPr/>
      <dgm:t>
        <a:bodyPr/>
        <a:lstStyle/>
        <a:p>
          <a:endParaRPr lang="it-IT"/>
        </a:p>
      </dgm:t>
    </dgm:pt>
    <dgm:pt modelId="{241DCF85-DA73-4A85-8310-622898AC134C}">
      <dgm:prSet phldrT="[Testo]"/>
      <dgm:spPr/>
      <dgm:t>
        <a:bodyPr/>
        <a:lstStyle/>
        <a:p>
          <a:endParaRPr lang="it-IT" dirty="0"/>
        </a:p>
      </dgm:t>
    </dgm:pt>
    <dgm:pt modelId="{A6C521EA-2EE8-4F28-A7DA-72EC88FF1D74}" type="parTrans" cxnId="{61747434-9622-40F1-AFE0-CF05CE76F4E9}">
      <dgm:prSet/>
      <dgm:spPr/>
      <dgm:t>
        <a:bodyPr/>
        <a:lstStyle/>
        <a:p>
          <a:endParaRPr lang="it-IT"/>
        </a:p>
      </dgm:t>
    </dgm:pt>
    <dgm:pt modelId="{A437528F-7251-4DAE-A298-951BCE11B4E0}" type="sibTrans" cxnId="{61747434-9622-40F1-AFE0-CF05CE76F4E9}">
      <dgm:prSet/>
      <dgm:spPr/>
      <dgm:t>
        <a:bodyPr/>
        <a:lstStyle/>
        <a:p>
          <a:endParaRPr lang="it-IT"/>
        </a:p>
      </dgm:t>
    </dgm:pt>
    <dgm:pt modelId="{3A6D91E2-DA8E-4937-810C-6EA18B259A36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29B0C787-CB18-488D-B46D-6ED7073D2920}" type="parTrans" cxnId="{2EF7310D-7602-4480-92AC-0FECC6DEB0CE}">
      <dgm:prSet/>
      <dgm:spPr/>
      <dgm:t>
        <a:bodyPr/>
        <a:lstStyle/>
        <a:p>
          <a:endParaRPr lang="it-IT"/>
        </a:p>
      </dgm:t>
    </dgm:pt>
    <dgm:pt modelId="{D9C61BAD-2A5F-486F-938D-095779F4F24B}" type="sibTrans" cxnId="{2EF7310D-7602-4480-92AC-0FECC6DEB0CE}">
      <dgm:prSet/>
      <dgm:spPr/>
      <dgm:t>
        <a:bodyPr/>
        <a:lstStyle/>
        <a:p>
          <a:endParaRPr lang="it-IT"/>
        </a:p>
      </dgm:t>
    </dgm:pt>
    <dgm:pt modelId="{2689A717-17FC-4AFE-8AD1-A116EA637174}">
      <dgm:prSet phldrT="[Testo]"/>
      <dgm:spPr/>
      <dgm:t>
        <a:bodyPr/>
        <a:lstStyle/>
        <a:p>
          <a:r>
            <a:rPr lang="it-IT" dirty="0" smtClean="0"/>
            <a:t>3 A</a:t>
          </a:r>
          <a:endParaRPr lang="it-IT" dirty="0"/>
        </a:p>
      </dgm:t>
    </dgm:pt>
    <dgm:pt modelId="{885E2EB8-79CF-4D51-A8DC-6670BD16F4DE}" type="parTrans" cxnId="{37F52FF5-B350-4B21-B54C-9FCC4CCAC790}">
      <dgm:prSet/>
      <dgm:spPr/>
      <dgm:t>
        <a:bodyPr/>
        <a:lstStyle/>
        <a:p>
          <a:endParaRPr lang="it-IT"/>
        </a:p>
      </dgm:t>
    </dgm:pt>
    <dgm:pt modelId="{1CE5EE7B-E26A-49CF-823C-D57442C8D70C}" type="sibTrans" cxnId="{37F52FF5-B350-4B21-B54C-9FCC4CCAC790}">
      <dgm:prSet/>
      <dgm:spPr/>
      <dgm:t>
        <a:bodyPr/>
        <a:lstStyle/>
        <a:p>
          <a:endParaRPr lang="it-IT"/>
        </a:p>
      </dgm:t>
    </dgm:pt>
    <dgm:pt modelId="{0B5B1F44-9F7C-4452-9E59-8FCAD0354918}">
      <dgm:prSet phldrT="[Testo]"/>
      <dgm:spPr/>
      <dgm:t>
        <a:bodyPr/>
        <a:lstStyle/>
        <a:p>
          <a:r>
            <a:rPr lang="it-IT" dirty="0" smtClean="0"/>
            <a:t>3 B</a:t>
          </a:r>
          <a:endParaRPr lang="it-IT" dirty="0"/>
        </a:p>
      </dgm:t>
    </dgm:pt>
    <dgm:pt modelId="{DCD3FE27-33C9-4817-BBF1-65FCF2D1D124}" type="parTrans" cxnId="{8EEA6FD9-9E4F-4649-9194-E4C2736DC7C6}">
      <dgm:prSet/>
      <dgm:spPr/>
      <dgm:t>
        <a:bodyPr/>
        <a:lstStyle/>
        <a:p>
          <a:endParaRPr lang="it-IT"/>
        </a:p>
      </dgm:t>
    </dgm:pt>
    <dgm:pt modelId="{36288F06-3B62-4517-86D4-FD6AEF4900F8}" type="sibTrans" cxnId="{8EEA6FD9-9E4F-4649-9194-E4C2736DC7C6}">
      <dgm:prSet/>
      <dgm:spPr/>
      <dgm:t>
        <a:bodyPr/>
        <a:lstStyle/>
        <a:p>
          <a:endParaRPr lang="it-IT"/>
        </a:p>
      </dgm:t>
    </dgm:pt>
    <dgm:pt modelId="{23C2F7A1-6E93-40EA-BEFA-9101D049874B}">
      <dgm:prSet phldrT="[Testo]"/>
      <dgm:spPr/>
      <dgm:t>
        <a:bodyPr/>
        <a:lstStyle/>
        <a:p>
          <a:r>
            <a:rPr lang="it-IT" dirty="0" smtClean="0"/>
            <a:t>4 A</a:t>
          </a:r>
          <a:endParaRPr lang="it-IT" dirty="0"/>
        </a:p>
      </dgm:t>
    </dgm:pt>
    <dgm:pt modelId="{FEDCDCEC-39E0-466C-850E-B5C460E23F1C}" type="parTrans" cxnId="{F1317273-B6EF-4D82-8AB9-4F5C2357F6A5}">
      <dgm:prSet/>
      <dgm:spPr/>
      <dgm:t>
        <a:bodyPr/>
        <a:lstStyle/>
        <a:p>
          <a:endParaRPr lang="it-IT"/>
        </a:p>
      </dgm:t>
    </dgm:pt>
    <dgm:pt modelId="{0D5346ED-EE62-44B2-A7EE-F1D41836A2E6}" type="sibTrans" cxnId="{F1317273-B6EF-4D82-8AB9-4F5C2357F6A5}">
      <dgm:prSet/>
      <dgm:spPr/>
      <dgm:t>
        <a:bodyPr/>
        <a:lstStyle/>
        <a:p>
          <a:endParaRPr lang="it-IT"/>
        </a:p>
      </dgm:t>
    </dgm:pt>
    <dgm:pt modelId="{14722309-E8FD-4339-A726-A8398651270F}">
      <dgm:prSet phldrT="[Testo]"/>
      <dgm:spPr/>
      <dgm:t>
        <a:bodyPr/>
        <a:lstStyle/>
        <a:p>
          <a:r>
            <a:rPr lang="it-IT" dirty="0" smtClean="0"/>
            <a:t>4 C</a:t>
          </a:r>
          <a:endParaRPr lang="it-IT" dirty="0"/>
        </a:p>
      </dgm:t>
    </dgm:pt>
    <dgm:pt modelId="{9B14BB94-6259-4BE7-828B-7C26612CBF4C}" type="parTrans" cxnId="{C94970E8-7A89-491E-9BD9-0B258C8EA6D8}">
      <dgm:prSet/>
      <dgm:spPr/>
      <dgm:t>
        <a:bodyPr/>
        <a:lstStyle/>
        <a:p>
          <a:endParaRPr lang="it-IT"/>
        </a:p>
      </dgm:t>
    </dgm:pt>
    <dgm:pt modelId="{8CE44983-5364-4B61-BB8E-3DEDBD115E47}" type="sibTrans" cxnId="{C94970E8-7A89-491E-9BD9-0B258C8EA6D8}">
      <dgm:prSet/>
      <dgm:spPr/>
      <dgm:t>
        <a:bodyPr/>
        <a:lstStyle/>
        <a:p>
          <a:endParaRPr lang="it-IT"/>
        </a:p>
      </dgm:t>
    </dgm:pt>
    <dgm:pt modelId="{2648315A-47E3-4F3F-AB65-35E935760CCA}">
      <dgm:prSet phldrT="[Testo]"/>
      <dgm:spPr/>
      <dgm:t>
        <a:bodyPr/>
        <a:lstStyle/>
        <a:p>
          <a:r>
            <a:rPr lang="it-IT" dirty="0" smtClean="0"/>
            <a:t>Sede Chiocciola</a:t>
          </a:r>
          <a:endParaRPr lang="it-IT" dirty="0"/>
        </a:p>
      </dgm:t>
    </dgm:pt>
    <dgm:pt modelId="{339FE6D9-1751-4515-9C05-AB25856653F9}" type="parTrans" cxnId="{AB1EAA88-A9F1-4878-BAC3-38C3B632E158}">
      <dgm:prSet/>
      <dgm:spPr/>
      <dgm:t>
        <a:bodyPr/>
        <a:lstStyle/>
        <a:p>
          <a:endParaRPr lang="it-IT"/>
        </a:p>
      </dgm:t>
    </dgm:pt>
    <dgm:pt modelId="{3C6F4BCB-FDE5-4868-952F-6782227D4868}" type="sibTrans" cxnId="{AB1EAA88-A9F1-4878-BAC3-38C3B632E158}">
      <dgm:prSet/>
      <dgm:spPr/>
      <dgm:t>
        <a:bodyPr/>
        <a:lstStyle/>
        <a:p>
          <a:endParaRPr lang="it-IT"/>
        </a:p>
      </dgm:t>
    </dgm:pt>
    <dgm:pt modelId="{695C222E-BCCF-4836-AE39-8A444910860B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AB57D7DE-E035-4E47-9915-C056FBA1906B}" type="parTrans" cxnId="{0390201B-CA38-48D8-AC8A-EDDC195DD3CD}">
      <dgm:prSet/>
      <dgm:spPr/>
      <dgm:t>
        <a:bodyPr/>
        <a:lstStyle/>
        <a:p>
          <a:endParaRPr lang="it-IT"/>
        </a:p>
      </dgm:t>
    </dgm:pt>
    <dgm:pt modelId="{885BCDB3-B649-4813-B5E8-DA35F95C42D4}" type="sibTrans" cxnId="{0390201B-CA38-48D8-AC8A-EDDC195DD3CD}">
      <dgm:prSet/>
      <dgm:spPr/>
      <dgm:t>
        <a:bodyPr/>
        <a:lstStyle/>
        <a:p>
          <a:endParaRPr lang="it-IT"/>
        </a:p>
      </dgm:t>
    </dgm:pt>
    <dgm:pt modelId="{033D129A-7FB5-4FFF-A219-AE219D9A480E}">
      <dgm:prSet phldrT="[Testo]"/>
      <dgm:spPr/>
      <dgm:t>
        <a:bodyPr/>
        <a:lstStyle/>
        <a:p>
          <a:r>
            <a:rPr lang="it-IT" dirty="0" smtClean="0"/>
            <a:t>4 B</a:t>
          </a:r>
          <a:endParaRPr lang="it-IT" dirty="0"/>
        </a:p>
      </dgm:t>
    </dgm:pt>
    <dgm:pt modelId="{F0A61EC1-2955-422D-BCF7-7F0C517A21C4}" type="parTrans" cxnId="{97025C6A-67B6-4381-98D3-87B94B889254}">
      <dgm:prSet/>
      <dgm:spPr/>
      <dgm:t>
        <a:bodyPr/>
        <a:lstStyle/>
        <a:p>
          <a:endParaRPr lang="it-IT"/>
        </a:p>
      </dgm:t>
    </dgm:pt>
    <dgm:pt modelId="{6477A26D-FAF3-4340-A95E-489F5689C96A}" type="sibTrans" cxnId="{97025C6A-67B6-4381-98D3-87B94B889254}">
      <dgm:prSet/>
      <dgm:spPr/>
      <dgm:t>
        <a:bodyPr/>
        <a:lstStyle/>
        <a:p>
          <a:endParaRPr lang="it-IT"/>
        </a:p>
      </dgm:t>
    </dgm:pt>
    <dgm:pt modelId="{279B9F2A-7C63-49DE-9BF4-7D0CB9F61E47}">
      <dgm:prSet phldrT="[Testo]"/>
      <dgm:spPr/>
      <dgm:t>
        <a:bodyPr/>
        <a:lstStyle/>
        <a:p>
          <a:r>
            <a:rPr lang="it-IT" dirty="0" smtClean="0"/>
            <a:t>5 B</a:t>
          </a:r>
          <a:endParaRPr lang="it-IT" dirty="0"/>
        </a:p>
      </dgm:t>
    </dgm:pt>
    <dgm:pt modelId="{37FB7E26-F079-49EB-BEF4-2D752751AA56}" type="parTrans" cxnId="{29C75218-29F2-4031-AF66-0369FE243B45}">
      <dgm:prSet/>
      <dgm:spPr/>
      <dgm:t>
        <a:bodyPr/>
        <a:lstStyle/>
        <a:p>
          <a:endParaRPr lang="it-IT"/>
        </a:p>
      </dgm:t>
    </dgm:pt>
    <dgm:pt modelId="{4B23221C-A939-4BA4-8D64-079FBA10CB9B}" type="sibTrans" cxnId="{29C75218-29F2-4031-AF66-0369FE243B45}">
      <dgm:prSet/>
      <dgm:spPr/>
      <dgm:t>
        <a:bodyPr/>
        <a:lstStyle/>
        <a:p>
          <a:endParaRPr lang="it-IT"/>
        </a:p>
      </dgm:t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5BF2F931-66B3-467B-804B-B4B95B5A110A}" type="pres">
      <dgm:prSet presAssocID="{B8F00AE0-B9FA-4BD0-BB3F-472F6910D0AD}" presName="composite" presStyleCnt="0"/>
      <dgm:spPr/>
    </dgm:pt>
    <dgm:pt modelId="{91A92117-27D4-46E2-8F9D-A2AB195707E7}" type="pres">
      <dgm:prSet presAssocID="{B8F00AE0-B9FA-4BD0-BB3F-472F6910D0A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3BF0F5-CB44-4884-B6B3-74211AB0AB84}" type="pres">
      <dgm:prSet presAssocID="{B195B1F4-7F68-488F-ABDB-EEC5036643DD}" presName="space" presStyleCnt="0"/>
      <dgm:spPr/>
    </dgm:pt>
    <dgm:pt modelId="{73769CEC-53B3-42E3-B23A-34CFEEB1E890}" type="pres">
      <dgm:prSet presAssocID="{013FE5E6-B3E0-4486-B83D-D65CFBD95A83}" presName="composite" presStyleCnt="0"/>
      <dgm:spPr/>
    </dgm:pt>
    <dgm:pt modelId="{28F14AEA-9F01-4858-AAEF-F9B0A7AB5DE9}" type="pres">
      <dgm:prSet presAssocID="{013FE5E6-B3E0-4486-B83D-D65CFBD95A8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239D30-7812-46BA-ABF3-4F8F70A33B58}" type="pres">
      <dgm:prSet presAssocID="{013FE5E6-B3E0-4486-B83D-D65CFBD95A83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7C45F8-AC5F-4F61-822C-329CAA94EDED}" type="pres">
      <dgm:prSet presAssocID="{F4C82BA0-9D1E-4925-811A-BF5A957535F2}" presName="space" presStyleCnt="0"/>
      <dgm:spPr/>
    </dgm:pt>
    <dgm:pt modelId="{BD9660C8-B5D6-4D78-A873-5DB5AF91DB44}" type="pres">
      <dgm:prSet presAssocID="{2648315A-47E3-4F3F-AB65-35E935760CCA}" presName="composite" presStyleCnt="0"/>
      <dgm:spPr/>
    </dgm:pt>
    <dgm:pt modelId="{BB876B9B-29A6-4CD0-939A-7A61E052CF00}" type="pres">
      <dgm:prSet presAssocID="{2648315A-47E3-4F3F-AB65-35E935760CC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2378AC-BB4A-4500-854A-D1E143A0BB2E}" type="pres">
      <dgm:prSet presAssocID="{2648315A-47E3-4F3F-AB65-35E935760CCA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4D16BD2-BCC0-4A80-BC21-235A0FC3DF0F}" type="presOf" srcId="{813836F7-433B-46AA-B009-132B194F9FA4}" destId="{4181B001-B80C-46D6-B7C8-00A9474A47A6}" srcOrd="0" destOrd="0" presId="urn:microsoft.com/office/officeart/2005/8/layout/hList1"/>
    <dgm:cxn modelId="{C3A808C5-A952-4D7F-A8A9-701F9E9DAA03}" type="presOf" srcId="{23C2F7A1-6E93-40EA-BEFA-9101D049874B}" destId="{7234EC23-7CC0-43B3-BAFC-FEF895BF2B14}" srcOrd="0" destOrd="1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1745C5D9-E791-4BBF-9B54-905973AC9B95}" type="presOf" srcId="{2648315A-47E3-4F3F-AB65-35E935760CCA}" destId="{BB876B9B-29A6-4CD0-939A-7A61E052CF00}" srcOrd="0" destOrd="0" presId="urn:microsoft.com/office/officeart/2005/8/layout/hList1"/>
    <dgm:cxn modelId="{0546C45E-9B6E-454C-A159-5E51F7FB4E6A}" srcId="{013FE5E6-B3E0-4486-B83D-D65CFBD95A83}" destId="{9D52BA86-B66A-43C7-AEE0-A322AF89930F}" srcOrd="0" destOrd="0" parTransId="{6A1E2934-BC18-41EA-842A-FD1FF278D4BD}" sibTransId="{839B7A7F-BC62-47C3-B01A-162C6EE2A335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AC8BBADC-F0B0-4826-9AD1-CF2774B356AC}" type="presOf" srcId="{E3EC375A-FBDF-479B-8FA8-3D94DD3FE0D7}" destId="{7234EC23-7CC0-43B3-BAFC-FEF895BF2B14}" srcOrd="0" destOrd="3" presId="urn:microsoft.com/office/officeart/2005/8/layout/hList1"/>
    <dgm:cxn modelId="{61747434-9622-40F1-AFE0-CF05CE76F4E9}" srcId="{013FE5E6-B3E0-4486-B83D-D65CFBD95A83}" destId="{241DCF85-DA73-4A85-8310-622898AC134C}" srcOrd="4" destOrd="0" parTransId="{A6C521EA-2EE8-4F28-A7DA-72EC88FF1D74}" sibTransId="{A437528F-7251-4DAE-A298-951BCE11B4E0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8EEA6FD9-9E4F-4649-9194-E4C2736DC7C6}" srcId="{013FE5E6-B3E0-4486-B83D-D65CFBD95A83}" destId="{0B5B1F44-9F7C-4452-9E59-8FCAD0354918}" srcOrd="3" destOrd="0" parTransId="{DCD3FE27-33C9-4817-BBF1-65FCF2D1D124}" sibTransId="{36288F06-3B62-4517-86D4-FD6AEF4900F8}"/>
    <dgm:cxn modelId="{89B45437-EE0B-45C8-B4F5-059AE56127E4}" type="presOf" srcId="{3A6D91E2-DA8E-4937-810C-6EA18B259A36}" destId="{B1239D30-7812-46BA-ABF3-4F8F70A33B58}" srcOrd="0" destOrd="1" presId="urn:microsoft.com/office/officeart/2005/8/layout/hList1"/>
    <dgm:cxn modelId="{37F52FF5-B350-4B21-B54C-9FCC4CCAC790}" srcId="{013FE5E6-B3E0-4486-B83D-D65CFBD95A83}" destId="{2689A717-17FC-4AFE-8AD1-A116EA637174}" srcOrd="2" destOrd="0" parTransId="{885E2EB8-79CF-4D51-A8DC-6670BD16F4DE}" sibTransId="{1CE5EE7B-E26A-49CF-823C-D57442C8D70C}"/>
    <dgm:cxn modelId="{19B9B0EF-ECEA-4B77-BF04-B1F32228194E}" type="presOf" srcId="{695C222E-BCCF-4836-AE39-8A444910860B}" destId="{5E2378AC-BB4A-4500-854A-D1E143A0BB2E}" srcOrd="0" destOrd="0" presId="urn:microsoft.com/office/officeart/2005/8/layout/hList1"/>
    <dgm:cxn modelId="{10D06BB5-00C9-47D4-BD7E-B3DD9A1BB986}" type="presOf" srcId="{9D52BA86-B66A-43C7-AEE0-A322AF89930F}" destId="{B1239D30-7812-46BA-ABF3-4F8F70A33B58}" srcOrd="0" destOrd="0" presId="urn:microsoft.com/office/officeart/2005/8/layout/hList1"/>
    <dgm:cxn modelId="{BEEA0550-61F9-4501-89D9-B54F5C245FC5}" srcId="{813836F7-433B-46AA-B009-132B194F9FA4}" destId="{013FE5E6-B3E0-4486-B83D-D65CFBD95A83}" srcOrd="2" destOrd="0" parTransId="{85FAAF3A-FC7C-4834-928D-E31AEEDBB84B}" sibTransId="{F4C82BA0-9D1E-4925-811A-BF5A957535F2}"/>
    <dgm:cxn modelId="{7D5043E3-7C75-4AD7-B5C7-E07163744F12}" type="presOf" srcId="{241DCF85-DA73-4A85-8310-622898AC134C}" destId="{B1239D30-7812-46BA-ABF3-4F8F70A33B58}" srcOrd="0" destOrd="4" presId="urn:microsoft.com/office/officeart/2005/8/layout/hList1"/>
    <dgm:cxn modelId="{0390201B-CA38-48D8-AC8A-EDDC195DD3CD}" srcId="{2648315A-47E3-4F3F-AB65-35E935760CCA}" destId="{695C222E-BCCF-4836-AE39-8A444910860B}" srcOrd="0" destOrd="0" parTransId="{AB57D7DE-E035-4E47-9915-C056FBA1906B}" sibTransId="{885BCDB3-B649-4813-B5E8-DA35F95C42D4}"/>
    <dgm:cxn modelId="{ED9D4299-A355-4230-A7B3-E081EB7335F4}" type="presOf" srcId="{2689A717-17FC-4AFE-8AD1-A116EA637174}" destId="{B1239D30-7812-46BA-ABF3-4F8F70A33B58}" srcOrd="0" destOrd="2" presId="urn:microsoft.com/office/officeart/2005/8/layout/hList1"/>
    <dgm:cxn modelId="{260B5B35-1347-434B-8B32-2D0E7FF06C03}" type="presOf" srcId="{0B5B1F44-9F7C-4452-9E59-8FCAD0354918}" destId="{B1239D30-7812-46BA-ABF3-4F8F70A33B58}" srcOrd="0" destOrd="3" presId="urn:microsoft.com/office/officeart/2005/8/layout/hList1"/>
    <dgm:cxn modelId="{637C2421-86FD-4745-9194-0CB474995E14}" type="presOf" srcId="{67BEDC8F-82DE-4345-8D2A-CF84C0C8C9F7}" destId="{3F37B649-9C4D-4424-9B23-886A9457B470}" srcOrd="0" destOrd="0" presId="urn:microsoft.com/office/officeart/2005/8/layout/hList1"/>
    <dgm:cxn modelId="{C94970E8-7A89-491E-9BD9-0B258C8EA6D8}" srcId="{B8F00AE0-B9FA-4BD0-BB3F-472F6910D0AD}" destId="{14722309-E8FD-4339-A726-A8398651270F}" srcOrd="2" destOrd="0" parTransId="{9B14BB94-6259-4BE7-828B-7C26612CBF4C}" sibTransId="{8CE44983-5364-4B61-BB8E-3DEDBD115E47}"/>
    <dgm:cxn modelId="{C7B669FC-F29B-45C3-BCB6-E1F65EAD0F40}" type="presOf" srcId="{033D129A-7FB5-4FFF-A219-AE219D9A480E}" destId="{5E2378AC-BB4A-4500-854A-D1E143A0BB2E}" srcOrd="0" destOrd="1" presId="urn:microsoft.com/office/officeart/2005/8/layout/hList1"/>
    <dgm:cxn modelId="{0A7FDD91-A2FF-4AD4-8444-2EF4BBD5B7A9}" type="presOf" srcId="{B8F00AE0-B9FA-4BD0-BB3F-472F6910D0AD}" destId="{91A92117-27D4-46E2-8F9D-A2AB195707E7}" srcOrd="0" destOrd="0" presId="urn:microsoft.com/office/officeart/2005/8/layout/hList1"/>
    <dgm:cxn modelId="{CC21CB66-55AE-4255-B198-040A14157325}" type="presOf" srcId="{279B9F2A-7C63-49DE-9BF4-7D0CB9F61E47}" destId="{5E2378AC-BB4A-4500-854A-D1E143A0BB2E}" srcOrd="0" destOrd="2" presId="urn:microsoft.com/office/officeart/2005/8/layout/hList1"/>
    <dgm:cxn modelId="{C9C2B63B-8A46-4502-AFCF-89EF56358A3E}" type="presOf" srcId="{6CBB0B52-739F-495B-8F3D-1E1733FD02B9}" destId="{70FC8362-7D2F-4FB9-B1D1-8A62CAFA70CA}" srcOrd="0" destOrd="0" presId="urn:microsoft.com/office/officeart/2005/8/layout/hList1"/>
    <dgm:cxn modelId="{0551E9CF-2F23-441C-B841-B56948363282}" srcId="{B8F00AE0-B9FA-4BD0-BB3F-472F6910D0AD}" destId="{E3EC375A-FBDF-479B-8FA8-3D94DD3FE0D7}" srcOrd="3" destOrd="0" parTransId="{41AF9516-365F-4091-BD97-09963150AB32}" sibTransId="{2DDF86C1-FCE0-437B-B9F7-17A8AC0F9C57}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F1317273-B6EF-4D82-8AB9-4F5C2357F6A5}" srcId="{B8F00AE0-B9FA-4BD0-BB3F-472F6910D0AD}" destId="{23C2F7A1-6E93-40EA-BEFA-9101D049874B}" srcOrd="1" destOrd="0" parTransId="{FEDCDCEC-39E0-466C-850E-B5C460E23F1C}" sibTransId="{0D5346ED-EE62-44B2-A7EE-F1D41836A2E6}"/>
    <dgm:cxn modelId="{C2EA7B36-DBC1-4909-BB89-6C66D437771F}" type="presOf" srcId="{14722309-E8FD-4339-A726-A8398651270F}" destId="{7234EC23-7CC0-43B3-BAFC-FEF895BF2B14}" srcOrd="0" destOrd="2" presId="urn:microsoft.com/office/officeart/2005/8/layout/hList1"/>
    <dgm:cxn modelId="{97025C6A-67B6-4381-98D3-87B94B889254}" srcId="{2648315A-47E3-4F3F-AB65-35E935760CCA}" destId="{033D129A-7FB5-4FFF-A219-AE219D9A480E}" srcOrd="1" destOrd="0" parTransId="{F0A61EC1-2955-422D-BCF7-7F0C517A21C4}" sibTransId="{6477A26D-FAF3-4340-A95E-489F5689C96A}"/>
    <dgm:cxn modelId="{AB1EAA88-A9F1-4878-BAC3-38C3B632E158}" srcId="{813836F7-433B-46AA-B009-132B194F9FA4}" destId="{2648315A-47E3-4F3F-AB65-35E935760CCA}" srcOrd="3" destOrd="0" parTransId="{339FE6D9-1751-4515-9C05-AB25856653F9}" sibTransId="{3C6F4BCB-FDE5-4868-952F-6782227D4868}"/>
    <dgm:cxn modelId="{D97A3A16-E711-43D4-910C-7F90916C117F}" type="presOf" srcId="{11BB4E76-5135-4CEA-9832-363AE4449A86}" destId="{7234EC23-7CC0-43B3-BAFC-FEF895BF2B14}" srcOrd="0" destOrd="0" presId="urn:microsoft.com/office/officeart/2005/8/layout/hList1"/>
    <dgm:cxn modelId="{94153D51-CE7E-447E-A89E-89EADBA9A294}" type="presOf" srcId="{013FE5E6-B3E0-4486-B83D-D65CFBD95A83}" destId="{28F14AEA-9F01-4858-AAEF-F9B0A7AB5DE9}" srcOrd="0" destOrd="0" presId="urn:microsoft.com/office/officeart/2005/8/layout/hList1"/>
    <dgm:cxn modelId="{2EF7310D-7602-4480-92AC-0FECC6DEB0CE}" srcId="{013FE5E6-B3E0-4486-B83D-D65CFBD95A83}" destId="{3A6D91E2-DA8E-4937-810C-6EA18B259A36}" srcOrd="1" destOrd="0" parTransId="{29B0C787-CB18-488D-B46D-6ED7073D2920}" sibTransId="{D9C61BAD-2A5F-486F-938D-095779F4F24B}"/>
    <dgm:cxn modelId="{29C75218-29F2-4031-AF66-0369FE243B45}" srcId="{2648315A-47E3-4F3F-AB65-35E935760CCA}" destId="{279B9F2A-7C63-49DE-9BF4-7D0CB9F61E47}" srcOrd="2" destOrd="0" parTransId="{37FB7E26-F079-49EB-BEF4-2D752751AA56}" sibTransId="{4B23221C-A939-4BA4-8D64-079FBA10CB9B}"/>
    <dgm:cxn modelId="{1DEE32B7-3D1B-423E-B285-527065CEADBD}" type="presParOf" srcId="{4181B001-B80C-46D6-B7C8-00A9474A47A6}" destId="{680382E7-96DD-47D2-87FF-1EFCA99ADDC4}" srcOrd="0" destOrd="0" presId="urn:microsoft.com/office/officeart/2005/8/layout/hList1"/>
    <dgm:cxn modelId="{66473D66-30DA-47F5-B175-F3BA36A04135}" type="presParOf" srcId="{680382E7-96DD-47D2-87FF-1EFCA99ADDC4}" destId="{3F37B649-9C4D-4424-9B23-886A9457B470}" srcOrd="0" destOrd="0" presId="urn:microsoft.com/office/officeart/2005/8/layout/hList1"/>
    <dgm:cxn modelId="{39EA1EC6-84D3-46FF-B6F9-60C8332E7365}" type="presParOf" srcId="{680382E7-96DD-47D2-87FF-1EFCA99ADDC4}" destId="{70FC8362-7D2F-4FB9-B1D1-8A62CAFA70CA}" srcOrd="1" destOrd="0" presId="urn:microsoft.com/office/officeart/2005/8/layout/hList1"/>
    <dgm:cxn modelId="{03EBA1D7-2DE1-4A41-80E6-3B282ECD5EB3}" type="presParOf" srcId="{4181B001-B80C-46D6-B7C8-00A9474A47A6}" destId="{F16DA210-295A-4BA5-B42D-00BBDC1096FD}" srcOrd="1" destOrd="0" presId="urn:microsoft.com/office/officeart/2005/8/layout/hList1"/>
    <dgm:cxn modelId="{F436C20E-83F5-4869-9325-040505BC3FA1}" type="presParOf" srcId="{4181B001-B80C-46D6-B7C8-00A9474A47A6}" destId="{5BF2F931-66B3-467B-804B-B4B95B5A110A}" srcOrd="2" destOrd="0" presId="urn:microsoft.com/office/officeart/2005/8/layout/hList1"/>
    <dgm:cxn modelId="{B2E1BE4C-D3B7-4C34-B4C0-2E1F1E31E07E}" type="presParOf" srcId="{5BF2F931-66B3-467B-804B-B4B95B5A110A}" destId="{91A92117-27D4-46E2-8F9D-A2AB195707E7}" srcOrd="0" destOrd="0" presId="urn:microsoft.com/office/officeart/2005/8/layout/hList1"/>
    <dgm:cxn modelId="{2D81167D-AB78-486A-B881-2F614F2EF014}" type="presParOf" srcId="{5BF2F931-66B3-467B-804B-B4B95B5A110A}" destId="{7234EC23-7CC0-43B3-BAFC-FEF895BF2B14}" srcOrd="1" destOrd="0" presId="urn:microsoft.com/office/officeart/2005/8/layout/hList1"/>
    <dgm:cxn modelId="{77B72525-603A-471D-8C74-7E32B15480D9}" type="presParOf" srcId="{4181B001-B80C-46D6-B7C8-00A9474A47A6}" destId="{CA3BF0F5-CB44-4884-B6B3-74211AB0AB84}" srcOrd="3" destOrd="0" presId="urn:microsoft.com/office/officeart/2005/8/layout/hList1"/>
    <dgm:cxn modelId="{75F7AA73-BC52-41A3-918B-B9B459E210EE}" type="presParOf" srcId="{4181B001-B80C-46D6-B7C8-00A9474A47A6}" destId="{73769CEC-53B3-42E3-B23A-34CFEEB1E890}" srcOrd="4" destOrd="0" presId="urn:microsoft.com/office/officeart/2005/8/layout/hList1"/>
    <dgm:cxn modelId="{F4F48259-8D3C-4E98-A870-8D52FB79A6F5}" type="presParOf" srcId="{73769CEC-53B3-42E3-B23A-34CFEEB1E890}" destId="{28F14AEA-9F01-4858-AAEF-F9B0A7AB5DE9}" srcOrd="0" destOrd="0" presId="urn:microsoft.com/office/officeart/2005/8/layout/hList1"/>
    <dgm:cxn modelId="{C6B8B944-7C10-444A-9A46-89065EF03DDC}" type="presParOf" srcId="{73769CEC-53B3-42E3-B23A-34CFEEB1E890}" destId="{B1239D30-7812-46BA-ABF3-4F8F70A33B58}" srcOrd="1" destOrd="0" presId="urn:microsoft.com/office/officeart/2005/8/layout/hList1"/>
    <dgm:cxn modelId="{7CB96D9F-49BF-4975-B16E-4A4F61217AE2}" type="presParOf" srcId="{4181B001-B80C-46D6-B7C8-00A9474A47A6}" destId="{0E7C45F8-AC5F-4F61-822C-329CAA94EDED}" srcOrd="5" destOrd="0" presId="urn:microsoft.com/office/officeart/2005/8/layout/hList1"/>
    <dgm:cxn modelId="{B7F3578B-B546-426E-88BF-73BA0E3020DB}" type="presParOf" srcId="{4181B001-B80C-46D6-B7C8-00A9474A47A6}" destId="{BD9660C8-B5D6-4D78-A873-5DB5AF91DB44}" srcOrd="6" destOrd="0" presId="urn:microsoft.com/office/officeart/2005/8/layout/hList1"/>
    <dgm:cxn modelId="{0F8C8BFC-A8B4-4A6E-B9F5-03907BD58AFF}" type="presParOf" srcId="{BD9660C8-B5D6-4D78-A873-5DB5AF91DB44}" destId="{BB876B9B-29A6-4CD0-939A-7A61E052CF00}" srcOrd="0" destOrd="0" presId="urn:microsoft.com/office/officeart/2005/8/layout/hList1"/>
    <dgm:cxn modelId="{B2DBBCAD-4FFB-4345-91AE-6961D95AB6F7}" type="presParOf" srcId="{BD9660C8-B5D6-4D78-A873-5DB5AF91DB44}" destId="{5E2378AC-BB4A-4500-854A-D1E143A0BB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2129" y="1979681"/>
          <a:ext cx="2085932" cy="1042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2676" y="2010228"/>
        <a:ext cx="2024838" cy="981872"/>
      </dsp:txXfrm>
    </dsp:sp>
    <dsp:sp modelId="{2015A4C5-3465-4092-B215-6B666E8DFCF0}">
      <dsp:nvSpPr>
        <dsp:cNvPr id="0" name=""/>
        <dsp:cNvSpPr/>
      </dsp:nvSpPr>
      <dsp:spPr>
        <a:xfrm rot="19457599">
          <a:off x="1991481" y="2182547"/>
          <a:ext cx="1027533" cy="37529"/>
        </a:xfrm>
        <a:custGeom>
          <a:avLst/>
          <a:gdLst/>
          <a:ahLst/>
          <a:cxnLst/>
          <a:rect l="0" t="0" r="0" b="0"/>
          <a:pathLst>
            <a:path>
              <a:moveTo>
                <a:pt x="0" y="18764"/>
              </a:moveTo>
              <a:lnTo>
                <a:pt x="1027533" y="1876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479560" y="2175623"/>
        <a:ext cx="51376" cy="51376"/>
      </dsp:txXfrm>
    </dsp:sp>
    <dsp:sp modelId="{247E2472-12D1-4EC0-8CD8-07AF86BF5248}">
      <dsp:nvSpPr>
        <dsp:cNvPr id="0" name=""/>
        <dsp:cNvSpPr/>
      </dsp:nvSpPr>
      <dsp:spPr>
        <a:xfrm>
          <a:off x="2922434" y="1379976"/>
          <a:ext cx="2085932" cy="10429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A </a:t>
          </a:r>
          <a:endParaRPr lang="it-IT" sz="1800" b="1" kern="1200" dirty="0"/>
        </a:p>
      </dsp:txBody>
      <dsp:txXfrm>
        <a:off x="2952981" y="1410523"/>
        <a:ext cx="2024838" cy="981872"/>
      </dsp:txXfrm>
    </dsp:sp>
    <dsp:sp modelId="{61A45FCD-0D03-4C76-9694-8AB8A501D4B7}">
      <dsp:nvSpPr>
        <dsp:cNvPr id="0" name=""/>
        <dsp:cNvSpPr/>
      </dsp:nvSpPr>
      <dsp:spPr>
        <a:xfrm rot="21030775">
          <a:off x="5002567" y="1812800"/>
          <a:ext cx="848102" cy="37529"/>
        </a:xfrm>
        <a:custGeom>
          <a:avLst/>
          <a:gdLst/>
          <a:ahLst/>
          <a:cxnLst/>
          <a:rect l="0" t="0" r="0" b="0"/>
          <a:pathLst>
            <a:path>
              <a:moveTo>
                <a:pt x="0" y="18764"/>
              </a:moveTo>
              <a:lnTo>
                <a:pt x="848102" y="1876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405416" y="1810362"/>
        <a:ext cx="42405" cy="42405"/>
      </dsp:txXfrm>
    </dsp:sp>
    <dsp:sp modelId="{0FA27C2E-7355-4D9C-8A46-8E6FBE36F3C1}">
      <dsp:nvSpPr>
        <dsp:cNvPr id="0" name=""/>
        <dsp:cNvSpPr/>
      </dsp:nvSpPr>
      <dsp:spPr>
        <a:xfrm>
          <a:off x="5844869" y="1270376"/>
          <a:ext cx="2247029" cy="982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INGRESSO PRINCIPALE LATO SINISTRO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VIA DELL’ARTE</a:t>
          </a:r>
        </a:p>
      </dsp:txBody>
      <dsp:txXfrm>
        <a:off x="5873648" y="1299155"/>
        <a:ext cx="2189471" cy="925030"/>
      </dsp:txXfrm>
    </dsp:sp>
    <dsp:sp modelId="{D0C59B51-2700-4078-916D-2400AB503C98}">
      <dsp:nvSpPr>
        <dsp:cNvPr id="0" name=""/>
        <dsp:cNvSpPr/>
      </dsp:nvSpPr>
      <dsp:spPr>
        <a:xfrm rot="2142401">
          <a:off x="1991481" y="2782253"/>
          <a:ext cx="1027533" cy="37529"/>
        </a:xfrm>
        <a:custGeom>
          <a:avLst/>
          <a:gdLst/>
          <a:ahLst/>
          <a:cxnLst/>
          <a:rect l="0" t="0" r="0" b="0"/>
          <a:pathLst>
            <a:path>
              <a:moveTo>
                <a:pt x="0" y="18764"/>
              </a:moveTo>
              <a:lnTo>
                <a:pt x="1027533" y="1876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479560" y="2775329"/>
        <a:ext cx="51376" cy="51376"/>
      </dsp:txXfrm>
    </dsp:sp>
    <dsp:sp modelId="{DD6F33E3-D3DF-42F8-9565-4A29A9927E3E}">
      <dsp:nvSpPr>
        <dsp:cNvPr id="0" name=""/>
        <dsp:cNvSpPr/>
      </dsp:nvSpPr>
      <dsp:spPr>
        <a:xfrm>
          <a:off x="2922434" y="2579387"/>
          <a:ext cx="2085932" cy="10429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B</a:t>
          </a:r>
        </a:p>
      </dsp:txBody>
      <dsp:txXfrm>
        <a:off x="2952981" y="2609934"/>
        <a:ext cx="2024838" cy="981872"/>
      </dsp:txXfrm>
    </dsp:sp>
    <dsp:sp modelId="{8FA55D70-366D-4FE5-9D42-9D4D40F70D9C}">
      <dsp:nvSpPr>
        <dsp:cNvPr id="0" name=""/>
        <dsp:cNvSpPr/>
      </dsp:nvSpPr>
      <dsp:spPr>
        <a:xfrm>
          <a:off x="5008367" y="3082105"/>
          <a:ext cx="834373" cy="37529"/>
        </a:xfrm>
        <a:custGeom>
          <a:avLst/>
          <a:gdLst/>
          <a:ahLst/>
          <a:cxnLst/>
          <a:rect l="0" t="0" r="0" b="0"/>
          <a:pathLst>
            <a:path>
              <a:moveTo>
                <a:pt x="0" y="18764"/>
              </a:moveTo>
              <a:lnTo>
                <a:pt x="834373" y="1876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404694" y="3080011"/>
        <a:ext cx="41718" cy="41718"/>
      </dsp:txXfrm>
    </dsp:sp>
    <dsp:sp modelId="{5D6BB57F-B86B-4BA9-8927-D6503E7EEF70}">
      <dsp:nvSpPr>
        <dsp:cNvPr id="0" name=""/>
        <dsp:cNvSpPr/>
      </dsp:nvSpPr>
      <dsp:spPr>
        <a:xfrm>
          <a:off x="5842740" y="2579387"/>
          <a:ext cx="2085932" cy="10429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INGRESSO PRICIPALE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LATO SINISTRO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VIA DELL’ ARTE</a:t>
          </a:r>
          <a:endParaRPr lang="it-IT" sz="1600" b="1" kern="1200" dirty="0"/>
        </a:p>
      </dsp:txBody>
      <dsp:txXfrm>
        <a:off x="5873287" y="2609934"/>
        <a:ext cx="2024838" cy="981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3783" y="1969301"/>
          <a:ext cx="2127455" cy="1063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4939" y="2000457"/>
        <a:ext cx="2065143" cy="1001415"/>
      </dsp:txXfrm>
    </dsp:sp>
    <dsp:sp modelId="{2015A4C5-3465-4092-B215-6B666E8DFCF0}">
      <dsp:nvSpPr>
        <dsp:cNvPr id="0" name=""/>
        <dsp:cNvSpPr/>
      </dsp:nvSpPr>
      <dsp:spPr>
        <a:xfrm rot="19457599">
          <a:off x="2032736" y="2176205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0530" y="2169143"/>
        <a:ext cx="52399" cy="52399"/>
      </dsp:txXfrm>
    </dsp:sp>
    <dsp:sp modelId="{247E2472-12D1-4EC0-8CD8-07AF86BF5248}">
      <dsp:nvSpPr>
        <dsp:cNvPr id="0" name=""/>
        <dsp:cNvSpPr/>
      </dsp:nvSpPr>
      <dsp:spPr>
        <a:xfrm>
          <a:off x="2982221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F  </a:t>
          </a:r>
          <a:endParaRPr lang="it-IT" sz="1800" b="1" kern="1200" dirty="0"/>
        </a:p>
      </dsp:txBody>
      <dsp:txXfrm>
        <a:off x="3013377" y="1388813"/>
        <a:ext cx="2065143" cy="1001415"/>
      </dsp:txXfrm>
    </dsp:sp>
    <dsp:sp modelId="{61A45FCD-0D03-4C76-9694-8AB8A501D4B7}">
      <dsp:nvSpPr>
        <dsp:cNvPr id="0" name=""/>
        <dsp:cNvSpPr/>
      </dsp:nvSpPr>
      <dsp:spPr>
        <a:xfrm>
          <a:off x="5109677" y="1870383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3893" y="1868246"/>
        <a:ext cx="42549" cy="42549"/>
      </dsp:txXfrm>
    </dsp:sp>
    <dsp:sp modelId="{0FA27C2E-7355-4D9C-8A46-8E6FBE36F3C1}">
      <dsp:nvSpPr>
        <dsp:cNvPr id="0" name=""/>
        <dsp:cNvSpPr/>
      </dsp:nvSpPr>
      <dsp:spPr>
        <a:xfrm>
          <a:off x="5960659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LATO DESTRO</a:t>
          </a:r>
          <a:endParaRPr lang="it-IT" sz="1800" b="1" kern="1200" dirty="0"/>
        </a:p>
      </dsp:txBody>
      <dsp:txXfrm>
        <a:off x="5991815" y="1388813"/>
        <a:ext cx="2065143" cy="1001415"/>
      </dsp:txXfrm>
    </dsp:sp>
    <dsp:sp modelId="{D0C59B51-2700-4078-916D-2400AB503C98}">
      <dsp:nvSpPr>
        <dsp:cNvPr id="0" name=""/>
        <dsp:cNvSpPr/>
      </dsp:nvSpPr>
      <dsp:spPr>
        <a:xfrm rot="2142401">
          <a:off x="2032736" y="2787848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0530" y="2780787"/>
        <a:ext cx="52399" cy="52399"/>
      </dsp:txXfrm>
    </dsp:sp>
    <dsp:sp modelId="{DD6F33E3-D3DF-42F8-9565-4A29A9927E3E}">
      <dsp:nvSpPr>
        <dsp:cNvPr id="0" name=""/>
        <dsp:cNvSpPr/>
      </dsp:nvSpPr>
      <dsp:spPr>
        <a:xfrm>
          <a:off x="2982221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C </a:t>
          </a:r>
        </a:p>
      </dsp:txBody>
      <dsp:txXfrm>
        <a:off x="3013377" y="2612100"/>
        <a:ext cx="2065143" cy="1001415"/>
      </dsp:txXfrm>
    </dsp:sp>
    <dsp:sp modelId="{8FA55D70-366D-4FE5-9D42-9D4D40F70D9C}">
      <dsp:nvSpPr>
        <dsp:cNvPr id="0" name=""/>
        <dsp:cNvSpPr/>
      </dsp:nvSpPr>
      <dsp:spPr>
        <a:xfrm>
          <a:off x="5109677" y="3093670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3893" y="3091533"/>
        <a:ext cx="42549" cy="42549"/>
      </dsp:txXfrm>
    </dsp:sp>
    <dsp:sp modelId="{5D6BB57F-B86B-4BA9-8927-D6503E7EEF70}">
      <dsp:nvSpPr>
        <dsp:cNvPr id="0" name=""/>
        <dsp:cNvSpPr/>
      </dsp:nvSpPr>
      <dsp:spPr>
        <a:xfrm>
          <a:off x="5960659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LATO SINISTRO</a:t>
          </a:r>
          <a:endParaRPr lang="it-IT" sz="1800" b="1" kern="1200" dirty="0"/>
        </a:p>
      </dsp:txBody>
      <dsp:txXfrm>
        <a:off x="5991815" y="2612100"/>
        <a:ext cx="2065143" cy="1001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1456" y="1998986"/>
          <a:ext cx="2088375" cy="1044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CLASSI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</a:t>
          </a:r>
          <a:r>
            <a:rPr lang="it-IT" sz="1800" b="1" kern="1200" dirty="0" smtClean="0">
              <a:solidFill>
                <a:srgbClr val="FF0000"/>
              </a:solidFill>
            </a:rPr>
            <a:t>8.00</a:t>
          </a:r>
          <a:endParaRPr lang="it-IT" sz="1800" b="1" kern="1200" dirty="0" smtClean="0">
            <a:solidFill>
              <a:srgbClr val="FF0000"/>
            </a:solidFill>
          </a:endParaRPr>
        </a:p>
      </dsp:txBody>
      <dsp:txXfrm>
        <a:off x="32039" y="2029569"/>
        <a:ext cx="2027209" cy="983021"/>
      </dsp:txXfrm>
    </dsp:sp>
    <dsp:sp modelId="{2015A4C5-3465-4092-B215-6B666E8DFCF0}">
      <dsp:nvSpPr>
        <dsp:cNvPr id="0" name=""/>
        <dsp:cNvSpPr/>
      </dsp:nvSpPr>
      <dsp:spPr>
        <a:xfrm rot="18001200">
          <a:off x="1687314" y="1804832"/>
          <a:ext cx="1611042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1611042" y="1878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2452559" y="1783343"/>
        <a:ext cx="80552" cy="80552"/>
      </dsp:txXfrm>
    </dsp:sp>
    <dsp:sp modelId="{247E2472-12D1-4EC0-8CD8-07AF86BF5248}">
      <dsp:nvSpPr>
        <dsp:cNvPr id="0" name=""/>
        <dsp:cNvSpPr/>
      </dsp:nvSpPr>
      <dsp:spPr>
        <a:xfrm>
          <a:off x="2895839" y="604064"/>
          <a:ext cx="2088375" cy="1044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2B</a:t>
          </a:r>
        </a:p>
      </dsp:txBody>
      <dsp:txXfrm>
        <a:off x="2926422" y="634647"/>
        <a:ext cx="2027209" cy="983021"/>
      </dsp:txXfrm>
    </dsp:sp>
    <dsp:sp modelId="{61A45FCD-0D03-4C76-9694-8AB8A501D4B7}">
      <dsp:nvSpPr>
        <dsp:cNvPr id="0" name=""/>
        <dsp:cNvSpPr/>
      </dsp:nvSpPr>
      <dsp:spPr>
        <a:xfrm rot="21497492">
          <a:off x="4984022" y="1094475"/>
          <a:ext cx="865076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65076" y="18786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5394933" y="1091635"/>
        <a:ext cx="43253" cy="43253"/>
      </dsp:txXfrm>
    </dsp:sp>
    <dsp:sp modelId="{0FA27C2E-7355-4D9C-8A46-8E6FBE36F3C1}">
      <dsp:nvSpPr>
        <dsp:cNvPr id="0" name=""/>
        <dsp:cNvSpPr/>
      </dsp:nvSpPr>
      <dsp:spPr>
        <a:xfrm>
          <a:off x="5848906" y="538442"/>
          <a:ext cx="2241536" cy="11238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 DIRETTAMENTE NELLA PROPRIA AULA</a:t>
          </a:r>
          <a:endParaRPr lang="it-IT" sz="1600" b="1" kern="1200" dirty="0"/>
        </a:p>
      </dsp:txBody>
      <dsp:txXfrm>
        <a:off x="5881822" y="571358"/>
        <a:ext cx="2175704" cy="1058016"/>
      </dsp:txXfrm>
    </dsp:sp>
    <dsp:sp modelId="{6B65FD23-035C-4F23-834F-8CC30DE2F8E0}">
      <dsp:nvSpPr>
        <dsp:cNvPr id="0" name=""/>
        <dsp:cNvSpPr/>
      </dsp:nvSpPr>
      <dsp:spPr>
        <a:xfrm rot="194737">
          <a:off x="2089183" y="2525146"/>
          <a:ext cx="807303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07303" y="1878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2472652" y="2523751"/>
        <a:ext cx="40365" cy="40365"/>
      </dsp:txXfrm>
    </dsp:sp>
    <dsp:sp modelId="{BBCFE813-DE5A-42C7-84B4-14D4EAB89230}">
      <dsp:nvSpPr>
        <dsp:cNvPr id="0" name=""/>
        <dsp:cNvSpPr/>
      </dsp:nvSpPr>
      <dsp:spPr>
        <a:xfrm>
          <a:off x="2895839" y="2044693"/>
          <a:ext cx="2088375" cy="1044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4B</a:t>
          </a:r>
          <a:endParaRPr lang="it-IT" sz="2400" b="1" kern="1200" dirty="0"/>
        </a:p>
      </dsp:txBody>
      <dsp:txXfrm>
        <a:off x="2926422" y="2075276"/>
        <a:ext cx="2027209" cy="983021"/>
      </dsp:txXfrm>
    </dsp:sp>
    <dsp:sp modelId="{EAE21518-F87C-443C-A27C-534375DCB579}">
      <dsp:nvSpPr>
        <dsp:cNvPr id="0" name=""/>
        <dsp:cNvSpPr/>
      </dsp:nvSpPr>
      <dsp:spPr>
        <a:xfrm rot="21497492">
          <a:off x="4984022" y="2535104"/>
          <a:ext cx="865076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65076" y="18786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5394933" y="2532264"/>
        <a:ext cx="43253" cy="43253"/>
      </dsp:txXfrm>
    </dsp:sp>
    <dsp:sp modelId="{27B08D93-3399-4975-913F-941AD7EB1B9C}">
      <dsp:nvSpPr>
        <dsp:cNvPr id="0" name=""/>
        <dsp:cNvSpPr/>
      </dsp:nvSpPr>
      <dsp:spPr>
        <a:xfrm>
          <a:off x="5848906" y="1818918"/>
          <a:ext cx="2233203" cy="144415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 DIRETTAMENTE NELLA PROPRIA AULA</a:t>
          </a:r>
          <a:endParaRPr lang="it-IT" sz="1600" b="1" kern="1200" dirty="0"/>
        </a:p>
      </dsp:txBody>
      <dsp:txXfrm>
        <a:off x="5891204" y="1861216"/>
        <a:ext cx="2148607" cy="1359557"/>
      </dsp:txXfrm>
    </dsp:sp>
    <dsp:sp modelId="{D0C59B51-2700-4078-916D-2400AB503C98}">
      <dsp:nvSpPr>
        <dsp:cNvPr id="0" name=""/>
        <dsp:cNvSpPr/>
      </dsp:nvSpPr>
      <dsp:spPr>
        <a:xfrm rot="3572722">
          <a:off x="1683455" y="3212650"/>
          <a:ext cx="1648101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1648101" y="1878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2466303" y="3190234"/>
        <a:ext cx="82405" cy="82405"/>
      </dsp:txXfrm>
    </dsp:sp>
    <dsp:sp modelId="{DD6F33E3-D3DF-42F8-9565-4A29A9927E3E}">
      <dsp:nvSpPr>
        <dsp:cNvPr id="0" name=""/>
        <dsp:cNvSpPr/>
      </dsp:nvSpPr>
      <dsp:spPr>
        <a:xfrm>
          <a:off x="2925181" y="3419700"/>
          <a:ext cx="2088375" cy="1044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5B</a:t>
          </a:r>
        </a:p>
      </dsp:txBody>
      <dsp:txXfrm>
        <a:off x="2955764" y="3450283"/>
        <a:ext cx="2027209" cy="983021"/>
      </dsp:txXfrm>
    </dsp:sp>
    <dsp:sp modelId="{E473844A-77FE-488E-8A09-8967CFB30AA7}">
      <dsp:nvSpPr>
        <dsp:cNvPr id="0" name=""/>
        <dsp:cNvSpPr/>
      </dsp:nvSpPr>
      <dsp:spPr>
        <a:xfrm>
          <a:off x="5013556" y="3923007"/>
          <a:ext cx="835350" cy="37573"/>
        </a:xfrm>
        <a:custGeom>
          <a:avLst/>
          <a:gdLst/>
          <a:ahLst/>
          <a:cxnLst/>
          <a:rect l="0" t="0" r="0" b="0"/>
          <a:pathLst>
            <a:path>
              <a:moveTo>
                <a:pt x="0" y="18786"/>
              </a:moveTo>
              <a:lnTo>
                <a:pt x="835350" y="18786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410347" y="3920910"/>
        <a:ext cx="41767" cy="41767"/>
      </dsp:txXfrm>
    </dsp:sp>
    <dsp:sp modelId="{ED9FB95E-FD7B-49B9-ACEC-4AAD56577FBD}">
      <dsp:nvSpPr>
        <dsp:cNvPr id="0" name=""/>
        <dsp:cNvSpPr/>
      </dsp:nvSpPr>
      <dsp:spPr>
        <a:xfrm>
          <a:off x="5848906" y="3419700"/>
          <a:ext cx="2088375" cy="1044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ENTRATA LATO DESTRO DIRETTAMENTE NELLA PROPRIA AULA</a:t>
          </a:r>
          <a:endParaRPr lang="it-IT" sz="1600" b="1" kern="1200" dirty="0"/>
        </a:p>
      </dsp:txBody>
      <dsp:txXfrm>
        <a:off x="5879489" y="3450283"/>
        <a:ext cx="2027209" cy="9830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8381" y="2009473"/>
          <a:ext cx="1966767" cy="9833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</a:t>
          </a:r>
          <a:r>
            <a:rPr lang="it-IT" sz="1800" b="1" kern="1200" dirty="0" smtClean="0"/>
            <a:t>CLASSI</a:t>
          </a:r>
          <a:endParaRPr lang="it-IT" sz="1800" b="1" kern="1200" dirty="0" smtClean="0"/>
        </a:p>
      </dsp:txBody>
      <dsp:txXfrm>
        <a:off x="37183" y="2038275"/>
        <a:ext cx="1909163" cy="925779"/>
      </dsp:txXfrm>
    </dsp:sp>
    <dsp:sp modelId="{2015A4C5-3465-4092-B215-6B666E8DFCF0}">
      <dsp:nvSpPr>
        <dsp:cNvPr id="0" name=""/>
        <dsp:cNvSpPr/>
      </dsp:nvSpPr>
      <dsp:spPr>
        <a:xfrm rot="17982467">
          <a:off x="1588837" y="1818283"/>
          <a:ext cx="1531698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1531698" y="1769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2316394" y="1797683"/>
        <a:ext cx="76584" cy="76584"/>
      </dsp:txXfrm>
    </dsp:sp>
    <dsp:sp modelId="{247E2472-12D1-4EC0-8CD8-07AF86BF5248}">
      <dsp:nvSpPr>
        <dsp:cNvPr id="0" name=""/>
        <dsp:cNvSpPr/>
      </dsp:nvSpPr>
      <dsp:spPr>
        <a:xfrm>
          <a:off x="2734223" y="568242"/>
          <a:ext cx="2423943" cy="12050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</a:t>
          </a:r>
          <a:r>
            <a:rPr lang="it-IT" sz="2400" b="1" kern="1200" dirty="0" smtClean="0"/>
            <a:t>2B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</a:rPr>
            <a:t>Uscita ore 15.50</a:t>
          </a:r>
          <a:endParaRPr lang="it-IT" sz="2400" b="1" kern="1200" dirty="0" smtClean="0">
            <a:solidFill>
              <a:srgbClr val="FF0000"/>
            </a:solidFill>
          </a:endParaRPr>
        </a:p>
      </dsp:txBody>
      <dsp:txXfrm>
        <a:off x="2769519" y="603538"/>
        <a:ext cx="2353351" cy="1134495"/>
      </dsp:txXfrm>
    </dsp:sp>
    <dsp:sp modelId="{61A45FCD-0D03-4C76-9694-8AB8A501D4B7}">
      <dsp:nvSpPr>
        <dsp:cNvPr id="0" name=""/>
        <dsp:cNvSpPr/>
      </dsp:nvSpPr>
      <dsp:spPr>
        <a:xfrm rot="21497492">
          <a:off x="5157985" y="1140949"/>
          <a:ext cx="814702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814702" y="17692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5544969" y="1138274"/>
        <a:ext cx="40735" cy="40735"/>
      </dsp:txXfrm>
    </dsp:sp>
    <dsp:sp modelId="{0FA27C2E-7355-4D9C-8A46-8E6FBE36F3C1}">
      <dsp:nvSpPr>
        <dsp:cNvPr id="0" name=""/>
        <dsp:cNvSpPr/>
      </dsp:nvSpPr>
      <dsp:spPr>
        <a:xfrm>
          <a:off x="5972506" y="617293"/>
          <a:ext cx="2111010" cy="105840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 DIRETTAMENTE </a:t>
          </a:r>
          <a:r>
            <a:rPr lang="it-IT" sz="1600" b="1" kern="1200" dirty="0" smtClean="0"/>
            <a:t>DALLA </a:t>
          </a:r>
          <a:r>
            <a:rPr lang="it-IT" sz="1600" b="1" kern="1200" dirty="0" smtClean="0"/>
            <a:t>PROPRIA AULA</a:t>
          </a:r>
          <a:endParaRPr lang="it-IT" sz="1600" b="1" kern="1200" dirty="0"/>
        </a:p>
      </dsp:txBody>
      <dsp:txXfrm>
        <a:off x="6003506" y="648293"/>
        <a:ext cx="2049010" cy="996406"/>
      </dsp:txXfrm>
    </dsp:sp>
    <dsp:sp modelId="{6B65FD23-035C-4F23-834F-8CC30DE2F8E0}">
      <dsp:nvSpPr>
        <dsp:cNvPr id="0" name=""/>
        <dsp:cNvSpPr/>
      </dsp:nvSpPr>
      <dsp:spPr>
        <a:xfrm rot="119342">
          <a:off x="1974920" y="2496653"/>
          <a:ext cx="759531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759531" y="1769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2335698" y="2495357"/>
        <a:ext cx="37976" cy="37976"/>
      </dsp:txXfrm>
    </dsp:sp>
    <dsp:sp modelId="{BBCFE813-DE5A-42C7-84B4-14D4EAB89230}">
      <dsp:nvSpPr>
        <dsp:cNvPr id="0" name=""/>
        <dsp:cNvSpPr/>
      </dsp:nvSpPr>
      <dsp:spPr>
        <a:xfrm>
          <a:off x="2734223" y="1924983"/>
          <a:ext cx="2423943" cy="12050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</a:t>
          </a:r>
          <a:r>
            <a:rPr lang="it-IT" sz="2400" b="1" kern="1200" dirty="0" smtClean="0"/>
            <a:t>4B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</a:rPr>
            <a:t>Uscita ore 15.55</a:t>
          </a:r>
          <a:endParaRPr lang="it-IT" sz="2400" b="1" kern="1200" dirty="0">
            <a:solidFill>
              <a:srgbClr val="FF0000"/>
            </a:solidFill>
          </a:endParaRPr>
        </a:p>
      </dsp:txBody>
      <dsp:txXfrm>
        <a:off x="2769519" y="1960279"/>
        <a:ext cx="2353351" cy="1134495"/>
      </dsp:txXfrm>
    </dsp:sp>
    <dsp:sp modelId="{EAE21518-F87C-443C-A27C-534375DCB579}">
      <dsp:nvSpPr>
        <dsp:cNvPr id="0" name=""/>
        <dsp:cNvSpPr/>
      </dsp:nvSpPr>
      <dsp:spPr>
        <a:xfrm rot="21497492">
          <a:off x="5157985" y="2497689"/>
          <a:ext cx="814702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814702" y="17692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5544969" y="2495014"/>
        <a:ext cx="40735" cy="40735"/>
      </dsp:txXfrm>
    </dsp:sp>
    <dsp:sp modelId="{27B08D93-3399-4975-913F-941AD7EB1B9C}">
      <dsp:nvSpPr>
        <dsp:cNvPr id="0" name=""/>
        <dsp:cNvSpPr/>
      </dsp:nvSpPr>
      <dsp:spPr>
        <a:xfrm>
          <a:off x="5972506" y="1823207"/>
          <a:ext cx="2103163" cy="13600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 DIRETTAMENTE </a:t>
          </a:r>
          <a:r>
            <a:rPr lang="it-IT" sz="1600" b="1" kern="1200" dirty="0" smtClean="0"/>
            <a:t>DALLA </a:t>
          </a:r>
          <a:r>
            <a:rPr lang="it-IT" sz="1600" b="1" kern="1200" dirty="0" smtClean="0"/>
            <a:t>PROPRIA AULA</a:t>
          </a:r>
          <a:endParaRPr lang="it-IT" sz="1600" b="1" kern="1200" dirty="0"/>
        </a:p>
      </dsp:txBody>
      <dsp:txXfrm>
        <a:off x="6012341" y="1863042"/>
        <a:ext cx="2023493" cy="1280389"/>
      </dsp:txXfrm>
    </dsp:sp>
    <dsp:sp modelId="{D0C59B51-2700-4078-916D-2400AB503C98}">
      <dsp:nvSpPr>
        <dsp:cNvPr id="0" name=""/>
        <dsp:cNvSpPr/>
      </dsp:nvSpPr>
      <dsp:spPr>
        <a:xfrm rot="3591278">
          <a:off x="1585235" y="3160806"/>
          <a:ext cx="1566535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1566535" y="1769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/>
        </a:p>
      </dsp:txBody>
      <dsp:txXfrm>
        <a:off x="2329339" y="3139335"/>
        <a:ext cx="78326" cy="78326"/>
      </dsp:txXfrm>
    </dsp:sp>
    <dsp:sp modelId="{DD6F33E3-D3DF-42F8-9565-4A29A9927E3E}">
      <dsp:nvSpPr>
        <dsp:cNvPr id="0" name=""/>
        <dsp:cNvSpPr/>
      </dsp:nvSpPr>
      <dsp:spPr>
        <a:xfrm>
          <a:off x="2761856" y="3253288"/>
          <a:ext cx="2423943" cy="12050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 Classe </a:t>
          </a:r>
          <a:r>
            <a:rPr lang="it-IT" sz="2400" b="1" kern="1200" dirty="0" smtClean="0"/>
            <a:t>5B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</a:rPr>
            <a:t>Uscita ore 16.00</a:t>
          </a:r>
          <a:endParaRPr lang="it-IT" sz="2400" b="1" kern="1200" dirty="0" smtClean="0">
            <a:solidFill>
              <a:srgbClr val="FF0000"/>
            </a:solidFill>
          </a:endParaRPr>
        </a:p>
      </dsp:txBody>
      <dsp:txXfrm>
        <a:off x="2797152" y="3288584"/>
        <a:ext cx="2353351" cy="1134495"/>
      </dsp:txXfrm>
    </dsp:sp>
    <dsp:sp modelId="{E473844A-77FE-488E-8A09-8967CFB30AA7}">
      <dsp:nvSpPr>
        <dsp:cNvPr id="0" name=""/>
        <dsp:cNvSpPr/>
      </dsp:nvSpPr>
      <dsp:spPr>
        <a:xfrm>
          <a:off x="5185799" y="3838140"/>
          <a:ext cx="786707" cy="35385"/>
        </a:xfrm>
        <a:custGeom>
          <a:avLst/>
          <a:gdLst/>
          <a:ahLst/>
          <a:cxnLst/>
          <a:rect l="0" t="0" r="0" b="0"/>
          <a:pathLst>
            <a:path>
              <a:moveTo>
                <a:pt x="0" y="17692"/>
              </a:moveTo>
              <a:lnTo>
                <a:pt x="786707" y="17692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559485" y="3836165"/>
        <a:ext cx="39335" cy="39335"/>
      </dsp:txXfrm>
    </dsp:sp>
    <dsp:sp modelId="{ED9FB95E-FD7B-49B9-ACEC-4AAD56577FBD}">
      <dsp:nvSpPr>
        <dsp:cNvPr id="0" name=""/>
        <dsp:cNvSpPr/>
      </dsp:nvSpPr>
      <dsp:spPr>
        <a:xfrm>
          <a:off x="5972506" y="3364140"/>
          <a:ext cx="1966767" cy="98338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 DIRETTAMENTE </a:t>
          </a:r>
          <a:r>
            <a:rPr lang="it-IT" sz="1600" b="1" kern="1200" dirty="0" smtClean="0"/>
            <a:t>DALLA </a:t>
          </a:r>
          <a:r>
            <a:rPr lang="it-IT" sz="1600" b="1" kern="1200" dirty="0" smtClean="0"/>
            <a:t>PROPRIA AULA</a:t>
          </a:r>
          <a:endParaRPr lang="it-IT" sz="1600" b="1" kern="1200" dirty="0"/>
        </a:p>
      </dsp:txBody>
      <dsp:txXfrm>
        <a:off x="6001308" y="3392942"/>
        <a:ext cx="1909163" cy="9257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4149" y="1956271"/>
          <a:ext cx="982454" cy="6610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classi – </a:t>
          </a:r>
          <a:r>
            <a:rPr lang="it-IT" sz="1600" b="1" kern="1200" dirty="0" smtClean="0">
              <a:solidFill>
                <a:srgbClr val="FF0000"/>
              </a:solidFill>
            </a:rPr>
            <a:t>orario ENTRATA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3510" y="1975632"/>
        <a:ext cx="943732" cy="622326"/>
      </dsp:txXfrm>
    </dsp:sp>
    <dsp:sp modelId="{D4B78972-3AB7-4A3C-833B-8AFC1A7FF8A2}">
      <dsp:nvSpPr>
        <dsp:cNvPr id="0" name=""/>
        <dsp:cNvSpPr/>
      </dsp:nvSpPr>
      <dsp:spPr>
        <a:xfrm rot="17338761">
          <a:off x="404703" y="1457526"/>
          <a:ext cx="1724731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1724731" y="137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223950" y="1428193"/>
        <a:ext cx="86236" cy="86236"/>
      </dsp:txXfrm>
    </dsp:sp>
    <dsp:sp modelId="{582709A3-2640-428F-87FF-3B2FC8CD4747}">
      <dsp:nvSpPr>
        <dsp:cNvPr id="0" name=""/>
        <dsp:cNvSpPr/>
      </dsp:nvSpPr>
      <dsp:spPr>
        <a:xfrm>
          <a:off x="1547533" y="305246"/>
          <a:ext cx="1402324" cy="7011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classe- 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68069" y="325782"/>
        <a:ext cx="1361252" cy="660090"/>
      </dsp:txXfrm>
    </dsp:sp>
    <dsp:sp modelId="{AB2310B5-A5AB-467C-B80C-ED47BAF7AE34}">
      <dsp:nvSpPr>
        <dsp:cNvPr id="0" name=""/>
        <dsp:cNvSpPr/>
      </dsp:nvSpPr>
      <dsp:spPr>
        <a:xfrm>
          <a:off x="2949857" y="642042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216299" y="641804"/>
        <a:ext cx="28046" cy="28046"/>
      </dsp:txXfrm>
    </dsp:sp>
    <dsp:sp modelId="{DAFC6CD5-9242-4B94-A26C-1D66513D515C}">
      <dsp:nvSpPr>
        <dsp:cNvPr id="0" name=""/>
        <dsp:cNvSpPr/>
      </dsp:nvSpPr>
      <dsp:spPr>
        <a:xfrm>
          <a:off x="3510787" y="388527"/>
          <a:ext cx="1160479" cy="5346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A </a:t>
          </a:r>
          <a:endParaRPr lang="it-IT" sz="2000" b="1" kern="1200" dirty="0"/>
        </a:p>
      </dsp:txBody>
      <dsp:txXfrm>
        <a:off x="3526445" y="404185"/>
        <a:ext cx="1129163" cy="503285"/>
      </dsp:txXfrm>
    </dsp:sp>
    <dsp:sp modelId="{AB8341D9-48B6-4560-A342-2D1F5E307E95}">
      <dsp:nvSpPr>
        <dsp:cNvPr id="0" name=""/>
        <dsp:cNvSpPr/>
      </dsp:nvSpPr>
      <dsp:spPr>
        <a:xfrm>
          <a:off x="4671266" y="642042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4937708" y="641804"/>
        <a:ext cx="28046" cy="28046"/>
      </dsp:txXfrm>
    </dsp:sp>
    <dsp:sp modelId="{F41A6A1A-5031-4BA1-97C5-918CBC8FF98C}">
      <dsp:nvSpPr>
        <dsp:cNvPr id="0" name=""/>
        <dsp:cNvSpPr/>
      </dsp:nvSpPr>
      <dsp:spPr>
        <a:xfrm>
          <a:off x="5232196" y="381985"/>
          <a:ext cx="853763" cy="5476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5248237" y="398026"/>
        <a:ext cx="821681" cy="515602"/>
      </dsp:txXfrm>
    </dsp:sp>
    <dsp:sp modelId="{E5192701-E029-495C-95A3-1E09BB9F7313}">
      <dsp:nvSpPr>
        <dsp:cNvPr id="0" name=""/>
        <dsp:cNvSpPr/>
      </dsp:nvSpPr>
      <dsp:spPr>
        <a:xfrm>
          <a:off x="6085959" y="642042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52401" y="641804"/>
        <a:ext cx="28046" cy="28046"/>
      </dsp:txXfrm>
    </dsp:sp>
    <dsp:sp modelId="{21B000A5-22D7-4FAF-940D-211726364EAD}">
      <dsp:nvSpPr>
        <dsp:cNvPr id="0" name=""/>
        <dsp:cNvSpPr/>
      </dsp:nvSpPr>
      <dsp:spPr>
        <a:xfrm>
          <a:off x="6646889" y="164081"/>
          <a:ext cx="1696601" cy="9834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SINISTRO</a:t>
          </a:r>
          <a:endParaRPr lang="it-IT" sz="1400" b="1" kern="1200" dirty="0"/>
        </a:p>
      </dsp:txBody>
      <dsp:txXfrm>
        <a:off x="6675694" y="192886"/>
        <a:ext cx="1638991" cy="925882"/>
      </dsp:txXfrm>
    </dsp:sp>
    <dsp:sp modelId="{00AA13B0-1E31-4B32-99CB-2B756B7252AE}">
      <dsp:nvSpPr>
        <dsp:cNvPr id="0" name=""/>
        <dsp:cNvSpPr/>
      </dsp:nvSpPr>
      <dsp:spPr>
        <a:xfrm rot="19019781">
          <a:off x="882765" y="2009425"/>
          <a:ext cx="772926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772926" y="137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249905" y="2003887"/>
        <a:ext cx="38646" cy="38646"/>
      </dsp:txXfrm>
    </dsp:sp>
    <dsp:sp modelId="{AF5E0FC4-D4A3-44EB-AB2E-33C206259B77}">
      <dsp:nvSpPr>
        <dsp:cNvPr id="0" name=""/>
        <dsp:cNvSpPr/>
      </dsp:nvSpPr>
      <dsp:spPr>
        <a:xfrm>
          <a:off x="1551852" y="1413107"/>
          <a:ext cx="1415015" cy="6930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72150" y="1433405"/>
        <a:ext cx="1374419" cy="652439"/>
      </dsp:txXfrm>
    </dsp:sp>
    <dsp:sp modelId="{282FB4A1-7D39-4600-A58C-5A17E3558E89}">
      <dsp:nvSpPr>
        <dsp:cNvPr id="0" name=""/>
        <dsp:cNvSpPr/>
      </dsp:nvSpPr>
      <dsp:spPr>
        <a:xfrm rot="21506570">
          <a:off x="2966765" y="1738274"/>
          <a:ext cx="556816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56816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231252" y="1738139"/>
        <a:ext cx="27840" cy="27840"/>
      </dsp:txXfrm>
    </dsp:sp>
    <dsp:sp modelId="{653FC69D-0699-4E24-9917-26DA24DB94AB}">
      <dsp:nvSpPr>
        <dsp:cNvPr id="0" name=""/>
        <dsp:cNvSpPr/>
      </dsp:nvSpPr>
      <dsp:spPr>
        <a:xfrm>
          <a:off x="3523478" y="1477193"/>
          <a:ext cx="1160479" cy="5346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A – 4 C</a:t>
          </a:r>
          <a:endParaRPr lang="it-IT" sz="2000" b="1" kern="1200" dirty="0"/>
        </a:p>
      </dsp:txBody>
      <dsp:txXfrm>
        <a:off x="3539136" y="1492851"/>
        <a:ext cx="1129163" cy="503285"/>
      </dsp:txXfrm>
    </dsp:sp>
    <dsp:sp modelId="{D4E3EDEC-1116-4662-8F31-E3947A076159}">
      <dsp:nvSpPr>
        <dsp:cNvPr id="0" name=""/>
        <dsp:cNvSpPr/>
      </dsp:nvSpPr>
      <dsp:spPr>
        <a:xfrm>
          <a:off x="4683957" y="1730708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4950399" y="1730471"/>
        <a:ext cx="28046" cy="28046"/>
      </dsp:txXfrm>
    </dsp:sp>
    <dsp:sp modelId="{98BB1160-EB69-4F77-B5AE-150ADC1CD5FD}">
      <dsp:nvSpPr>
        <dsp:cNvPr id="0" name=""/>
        <dsp:cNvSpPr/>
      </dsp:nvSpPr>
      <dsp:spPr>
        <a:xfrm>
          <a:off x="5244887" y="1470651"/>
          <a:ext cx="853763" cy="5476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260928" y="1486692"/>
        <a:ext cx="821681" cy="515602"/>
      </dsp:txXfrm>
    </dsp:sp>
    <dsp:sp modelId="{75338B87-3EA2-4D11-9044-FF6BC9C02171}">
      <dsp:nvSpPr>
        <dsp:cNvPr id="0" name=""/>
        <dsp:cNvSpPr/>
      </dsp:nvSpPr>
      <dsp:spPr>
        <a:xfrm>
          <a:off x="6098650" y="1730708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65092" y="1730471"/>
        <a:ext cx="28046" cy="28046"/>
      </dsp:txXfrm>
    </dsp:sp>
    <dsp:sp modelId="{AF010098-8EA6-49DD-937A-A6834B309F29}">
      <dsp:nvSpPr>
        <dsp:cNvPr id="0" name=""/>
        <dsp:cNvSpPr/>
      </dsp:nvSpPr>
      <dsp:spPr>
        <a:xfrm>
          <a:off x="6659580" y="1252748"/>
          <a:ext cx="1696601" cy="9834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8385" y="1281553"/>
        <a:ext cx="1638991" cy="925882"/>
      </dsp:txXfrm>
    </dsp:sp>
    <dsp:sp modelId="{71991BFC-B032-4F68-A0CB-77F3037DE334}">
      <dsp:nvSpPr>
        <dsp:cNvPr id="0" name=""/>
        <dsp:cNvSpPr/>
      </dsp:nvSpPr>
      <dsp:spPr>
        <a:xfrm rot="2688550">
          <a:off x="870861" y="2553758"/>
          <a:ext cx="796733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796733" y="137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49310" y="2547625"/>
        <a:ext cx="39836" cy="39836"/>
      </dsp:txXfrm>
    </dsp:sp>
    <dsp:sp modelId="{385B1F1B-0267-4FB6-B937-D671CD1A6B78}">
      <dsp:nvSpPr>
        <dsp:cNvPr id="0" name=""/>
        <dsp:cNvSpPr/>
      </dsp:nvSpPr>
      <dsp:spPr>
        <a:xfrm>
          <a:off x="1551852" y="2501773"/>
          <a:ext cx="1415015" cy="6930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classe- 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72150" y="2522071"/>
        <a:ext cx="1374419" cy="652439"/>
      </dsp:txXfrm>
    </dsp:sp>
    <dsp:sp modelId="{417D0A6E-2F3A-40B6-8A98-1BEC71A6C0D6}">
      <dsp:nvSpPr>
        <dsp:cNvPr id="0" name=""/>
        <dsp:cNvSpPr/>
      </dsp:nvSpPr>
      <dsp:spPr>
        <a:xfrm rot="21506570">
          <a:off x="2966765" y="2826940"/>
          <a:ext cx="556816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56816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231252" y="2826805"/>
        <a:ext cx="27840" cy="27840"/>
      </dsp:txXfrm>
    </dsp:sp>
    <dsp:sp modelId="{F312F4E6-3460-4F15-B632-595251E50D02}">
      <dsp:nvSpPr>
        <dsp:cNvPr id="0" name=""/>
        <dsp:cNvSpPr/>
      </dsp:nvSpPr>
      <dsp:spPr>
        <a:xfrm>
          <a:off x="3523478" y="2565860"/>
          <a:ext cx="1160479" cy="5346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C</a:t>
          </a:r>
          <a:endParaRPr lang="it-IT" sz="2000" b="1" kern="1200" dirty="0"/>
        </a:p>
      </dsp:txBody>
      <dsp:txXfrm>
        <a:off x="3539136" y="2581518"/>
        <a:ext cx="1129163" cy="503285"/>
      </dsp:txXfrm>
    </dsp:sp>
    <dsp:sp modelId="{6EF96FC9-42BD-43D3-AC35-E9A636E4EFA6}">
      <dsp:nvSpPr>
        <dsp:cNvPr id="0" name=""/>
        <dsp:cNvSpPr/>
      </dsp:nvSpPr>
      <dsp:spPr>
        <a:xfrm>
          <a:off x="4683957" y="2819375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950399" y="2819137"/>
        <a:ext cx="28046" cy="28046"/>
      </dsp:txXfrm>
    </dsp:sp>
    <dsp:sp modelId="{7C640B9F-4509-49E8-8137-CEBF43C77400}">
      <dsp:nvSpPr>
        <dsp:cNvPr id="0" name=""/>
        <dsp:cNvSpPr/>
      </dsp:nvSpPr>
      <dsp:spPr>
        <a:xfrm>
          <a:off x="5244887" y="2559318"/>
          <a:ext cx="853763" cy="5476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260928" y="2575359"/>
        <a:ext cx="821681" cy="515602"/>
      </dsp:txXfrm>
    </dsp:sp>
    <dsp:sp modelId="{1C7C3280-B079-4081-BB85-3B4ADE174251}">
      <dsp:nvSpPr>
        <dsp:cNvPr id="0" name=""/>
        <dsp:cNvSpPr/>
      </dsp:nvSpPr>
      <dsp:spPr>
        <a:xfrm>
          <a:off x="6098650" y="2819375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65092" y="2819137"/>
        <a:ext cx="28046" cy="28046"/>
      </dsp:txXfrm>
    </dsp:sp>
    <dsp:sp modelId="{B178EA25-C525-4F72-901F-41128141A6EF}">
      <dsp:nvSpPr>
        <dsp:cNvPr id="0" name=""/>
        <dsp:cNvSpPr/>
      </dsp:nvSpPr>
      <dsp:spPr>
        <a:xfrm>
          <a:off x="6659580" y="2341414"/>
          <a:ext cx="1696601" cy="9834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8385" y="2370219"/>
        <a:ext cx="1638991" cy="925882"/>
      </dsp:txXfrm>
    </dsp:sp>
    <dsp:sp modelId="{CFCFA78F-9C35-459B-AC20-6A139BC1FD17}">
      <dsp:nvSpPr>
        <dsp:cNvPr id="0" name=""/>
        <dsp:cNvSpPr/>
      </dsp:nvSpPr>
      <dsp:spPr>
        <a:xfrm rot="4265493">
          <a:off x="397084" y="3098091"/>
          <a:ext cx="1744288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1744288" y="137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1225621" y="3068269"/>
        <a:ext cx="87214" cy="87214"/>
      </dsp:txXfrm>
    </dsp:sp>
    <dsp:sp modelId="{BA838BB3-A2B0-411A-A361-653644A35D02}">
      <dsp:nvSpPr>
        <dsp:cNvPr id="0" name=""/>
        <dsp:cNvSpPr/>
      </dsp:nvSpPr>
      <dsp:spPr>
        <a:xfrm>
          <a:off x="1551852" y="3590440"/>
          <a:ext cx="1415015" cy="6930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 -</a:t>
          </a:r>
          <a:r>
            <a:rPr lang="it-IT" sz="1600" b="1" kern="1200" dirty="0" smtClean="0">
              <a:solidFill>
                <a:srgbClr val="FF0000"/>
              </a:solidFill>
            </a:rPr>
            <a:t>entrata ore 8.00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72150" y="3610738"/>
        <a:ext cx="1374419" cy="652439"/>
      </dsp:txXfrm>
    </dsp:sp>
    <dsp:sp modelId="{784F9BAD-12E9-4B7F-BABF-CBA785AD225B}">
      <dsp:nvSpPr>
        <dsp:cNvPr id="0" name=""/>
        <dsp:cNvSpPr/>
      </dsp:nvSpPr>
      <dsp:spPr>
        <a:xfrm rot="21506570">
          <a:off x="2966765" y="3915607"/>
          <a:ext cx="556816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56816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231252" y="3915472"/>
        <a:ext cx="27840" cy="27840"/>
      </dsp:txXfrm>
    </dsp:sp>
    <dsp:sp modelId="{FC8A6B2E-1695-4D5E-832C-43FB7A1940A4}">
      <dsp:nvSpPr>
        <dsp:cNvPr id="0" name=""/>
        <dsp:cNvSpPr/>
      </dsp:nvSpPr>
      <dsp:spPr>
        <a:xfrm>
          <a:off x="3523478" y="3654526"/>
          <a:ext cx="1160479" cy="5346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B</a:t>
          </a:r>
          <a:endParaRPr lang="it-IT" sz="2000" b="1" kern="1200" dirty="0"/>
        </a:p>
      </dsp:txBody>
      <dsp:txXfrm>
        <a:off x="3539136" y="3670184"/>
        <a:ext cx="1129163" cy="503285"/>
      </dsp:txXfrm>
    </dsp:sp>
    <dsp:sp modelId="{86364C61-4F2E-4E34-89F6-F37C7F5A88A9}">
      <dsp:nvSpPr>
        <dsp:cNvPr id="0" name=""/>
        <dsp:cNvSpPr/>
      </dsp:nvSpPr>
      <dsp:spPr>
        <a:xfrm>
          <a:off x="4683957" y="3908041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950399" y="3907803"/>
        <a:ext cx="28046" cy="28046"/>
      </dsp:txXfrm>
    </dsp:sp>
    <dsp:sp modelId="{D25D3E33-DCC4-4CF3-B988-395D6C989448}">
      <dsp:nvSpPr>
        <dsp:cNvPr id="0" name=""/>
        <dsp:cNvSpPr/>
      </dsp:nvSpPr>
      <dsp:spPr>
        <a:xfrm>
          <a:off x="5244887" y="3647984"/>
          <a:ext cx="853763" cy="5476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260928" y="3664025"/>
        <a:ext cx="821681" cy="515602"/>
      </dsp:txXfrm>
    </dsp:sp>
    <dsp:sp modelId="{471FB65F-3E9A-4D30-9B26-6A5BFBCD4F29}">
      <dsp:nvSpPr>
        <dsp:cNvPr id="0" name=""/>
        <dsp:cNvSpPr/>
      </dsp:nvSpPr>
      <dsp:spPr>
        <a:xfrm>
          <a:off x="6098650" y="3908041"/>
          <a:ext cx="560929" cy="27570"/>
        </a:xfrm>
        <a:custGeom>
          <a:avLst/>
          <a:gdLst/>
          <a:ahLst/>
          <a:cxnLst/>
          <a:rect l="0" t="0" r="0" b="0"/>
          <a:pathLst>
            <a:path>
              <a:moveTo>
                <a:pt x="0" y="13785"/>
              </a:moveTo>
              <a:lnTo>
                <a:pt x="560929" y="137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65092" y="3907803"/>
        <a:ext cx="28046" cy="28046"/>
      </dsp:txXfrm>
    </dsp:sp>
    <dsp:sp modelId="{261617BD-2164-494D-B474-BEA384611828}">
      <dsp:nvSpPr>
        <dsp:cNvPr id="0" name=""/>
        <dsp:cNvSpPr/>
      </dsp:nvSpPr>
      <dsp:spPr>
        <a:xfrm>
          <a:off x="6659580" y="3430080"/>
          <a:ext cx="1696601" cy="9834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8385" y="3458885"/>
        <a:ext cx="1638991" cy="9258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278" y="1955208"/>
          <a:ext cx="984018" cy="662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classi – </a:t>
          </a:r>
          <a:r>
            <a:rPr lang="it-IT" sz="1600" b="1" kern="1200" dirty="0" smtClean="0">
              <a:solidFill>
                <a:srgbClr val="FF0000"/>
              </a:solidFill>
            </a:rPr>
            <a:t>orario USCITA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5670" y="1974600"/>
        <a:ext cx="945234" cy="623317"/>
      </dsp:txXfrm>
    </dsp:sp>
    <dsp:sp modelId="{D4B78972-3AB7-4A3C-833B-8AFC1A7FF8A2}">
      <dsp:nvSpPr>
        <dsp:cNvPr id="0" name=""/>
        <dsp:cNvSpPr/>
      </dsp:nvSpPr>
      <dsp:spPr>
        <a:xfrm rot="17339106">
          <a:off x="407722" y="1455935"/>
          <a:ext cx="1726973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1726973" y="138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228034" y="1426568"/>
        <a:ext cx="86348" cy="86348"/>
      </dsp:txXfrm>
    </dsp:sp>
    <dsp:sp modelId="{582709A3-2640-428F-87FF-3B2FC8CD4747}">
      <dsp:nvSpPr>
        <dsp:cNvPr id="0" name=""/>
        <dsp:cNvSpPr/>
      </dsp:nvSpPr>
      <dsp:spPr>
        <a:xfrm>
          <a:off x="1552120" y="209858"/>
          <a:ext cx="1183044" cy="88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  </a:t>
          </a:r>
          <a:r>
            <a:rPr lang="it-IT" sz="1600" b="1" kern="1200" dirty="0" smtClean="0">
              <a:solidFill>
                <a:srgbClr val="FF0000"/>
              </a:solidFill>
            </a:rPr>
            <a:t>uscita 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78092" y="235830"/>
        <a:ext cx="1131100" cy="834795"/>
      </dsp:txXfrm>
    </dsp:sp>
    <dsp:sp modelId="{AB2310B5-A5AB-467C-B80C-ED47BAF7AE34}">
      <dsp:nvSpPr>
        <dsp:cNvPr id="0" name=""/>
        <dsp:cNvSpPr/>
      </dsp:nvSpPr>
      <dsp:spPr>
        <a:xfrm>
          <a:off x="2735164" y="6394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002030" y="639182"/>
        <a:ext cx="28091" cy="28091"/>
      </dsp:txXfrm>
    </dsp:sp>
    <dsp:sp modelId="{DAFC6CD5-9242-4B94-A26C-1D66513D515C}">
      <dsp:nvSpPr>
        <dsp:cNvPr id="0" name=""/>
        <dsp:cNvSpPr/>
      </dsp:nvSpPr>
      <dsp:spPr>
        <a:xfrm>
          <a:off x="3296987" y="385501"/>
          <a:ext cx="1162327" cy="5354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A </a:t>
          </a:r>
          <a:endParaRPr lang="it-IT" sz="2000" b="1" kern="1200" dirty="0"/>
        </a:p>
      </dsp:txBody>
      <dsp:txXfrm>
        <a:off x="3312670" y="401184"/>
        <a:ext cx="1130961" cy="504086"/>
      </dsp:txXfrm>
    </dsp:sp>
    <dsp:sp modelId="{AB8341D9-48B6-4560-A342-2D1F5E307E95}">
      <dsp:nvSpPr>
        <dsp:cNvPr id="0" name=""/>
        <dsp:cNvSpPr/>
      </dsp:nvSpPr>
      <dsp:spPr>
        <a:xfrm>
          <a:off x="4459314" y="6394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4726180" y="639182"/>
        <a:ext cx="28091" cy="28091"/>
      </dsp:txXfrm>
    </dsp:sp>
    <dsp:sp modelId="{F41A6A1A-5031-4BA1-97C5-918CBC8FF98C}">
      <dsp:nvSpPr>
        <dsp:cNvPr id="0" name=""/>
        <dsp:cNvSpPr/>
      </dsp:nvSpPr>
      <dsp:spPr>
        <a:xfrm>
          <a:off x="5021137" y="226772"/>
          <a:ext cx="1061086" cy="8529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5046118" y="251753"/>
        <a:ext cx="1011124" cy="802948"/>
      </dsp:txXfrm>
    </dsp:sp>
    <dsp:sp modelId="{E5192701-E029-495C-95A3-1E09BB9F7313}">
      <dsp:nvSpPr>
        <dsp:cNvPr id="0" name=""/>
        <dsp:cNvSpPr/>
      </dsp:nvSpPr>
      <dsp:spPr>
        <a:xfrm>
          <a:off x="6082224" y="6394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49090" y="639182"/>
        <a:ext cx="28091" cy="28091"/>
      </dsp:txXfrm>
    </dsp:sp>
    <dsp:sp modelId="{21B000A5-22D7-4FAF-940D-211726364EAD}">
      <dsp:nvSpPr>
        <dsp:cNvPr id="0" name=""/>
        <dsp:cNvSpPr/>
      </dsp:nvSpPr>
      <dsp:spPr>
        <a:xfrm>
          <a:off x="6644047" y="160698"/>
          <a:ext cx="1699303" cy="98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ENTARTA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SINISTRO</a:t>
          </a:r>
          <a:endParaRPr lang="it-IT" sz="1400" b="1" kern="1200" dirty="0"/>
        </a:p>
      </dsp:txBody>
      <dsp:txXfrm>
        <a:off x="6672898" y="189549"/>
        <a:ext cx="1641601" cy="927356"/>
      </dsp:txXfrm>
    </dsp:sp>
    <dsp:sp modelId="{00AA13B0-1E31-4B32-99CB-2B756B7252AE}">
      <dsp:nvSpPr>
        <dsp:cNvPr id="0" name=""/>
        <dsp:cNvSpPr/>
      </dsp:nvSpPr>
      <dsp:spPr>
        <a:xfrm rot="19021515">
          <a:off x="886475" y="2008713"/>
          <a:ext cx="773793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773793" y="138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254026" y="2003175"/>
        <a:ext cx="38689" cy="38689"/>
      </dsp:txXfrm>
    </dsp:sp>
    <dsp:sp modelId="{AF5E0FC4-D4A3-44EB-AB2E-33C206259B77}">
      <dsp:nvSpPr>
        <dsp:cNvPr id="0" name=""/>
        <dsp:cNvSpPr/>
      </dsp:nvSpPr>
      <dsp:spPr>
        <a:xfrm>
          <a:off x="1556446" y="1320550"/>
          <a:ext cx="1193747" cy="8764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uscita 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82117" y="1346221"/>
        <a:ext cx="1142405" cy="825122"/>
      </dsp:txXfrm>
    </dsp:sp>
    <dsp:sp modelId="{282FB4A1-7D39-4600-A58C-5A17E3558E89}">
      <dsp:nvSpPr>
        <dsp:cNvPr id="0" name=""/>
        <dsp:cNvSpPr/>
      </dsp:nvSpPr>
      <dsp:spPr>
        <a:xfrm rot="21506570">
          <a:off x="2750090" y="1737397"/>
          <a:ext cx="55770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5770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014999" y="1737262"/>
        <a:ext cx="27885" cy="27885"/>
      </dsp:txXfrm>
    </dsp:sp>
    <dsp:sp modelId="{653FC69D-0699-4E24-9917-26DA24DB94AB}">
      <dsp:nvSpPr>
        <dsp:cNvPr id="0" name=""/>
        <dsp:cNvSpPr/>
      </dsp:nvSpPr>
      <dsp:spPr>
        <a:xfrm>
          <a:off x="3307690" y="1475901"/>
          <a:ext cx="1162327" cy="5354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A – 4 C</a:t>
          </a:r>
          <a:endParaRPr lang="it-IT" sz="2000" b="1" kern="1200" dirty="0"/>
        </a:p>
      </dsp:txBody>
      <dsp:txXfrm>
        <a:off x="3323373" y="1491584"/>
        <a:ext cx="1130961" cy="504086"/>
      </dsp:txXfrm>
    </dsp:sp>
    <dsp:sp modelId="{D4E3EDEC-1116-4662-8F31-E3947A076159}">
      <dsp:nvSpPr>
        <dsp:cNvPr id="0" name=""/>
        <dsp:cNvSpPr/>
      </dsp:nvSpPr>
      <dsp:spPr>
        <a:xfrm>
          <a:off x="4470017" y="17298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4736883" y="1729581"/>
        <a:ext cx="28091" cy="28091"/>
      </dsp:txXfrm>
    </dsp:sp>
    <dsp:sp modelId="{98BB1160-EB69-4F77-B5AE-150ADC1CD5FD}">
      <dsp:nvSpPr>
        <dsp:cNvPr id="0" name=""/>
        <dsp:cNvSpPr/>
      </dsp:nvSpPr>
      <dsp:spPr>
        <a:xfrm>
          <a:off x="5031840" y="1317172"/>
          <a:ext cx="1061086" cy="8529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056821" y="1342153"/>
        <a:ext cx="1011124" cy="802948"/>
      </dsp:txXfrm>
    </dsp:sp>
    <dsp:sp modelId="{75338B87-3EA2-4D11-9044-FF6BC9C02171}">
      <dsp:nvSpPr>
        <dsp:cNvPr id="0" name=""/>
        <dsp:cNvSpPr/>
      </dsp:nvSpPr>
      <dsp:spPr>
        <a:xfrm>
          <a:off x="6092927" y="17298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59792" y="1729581"/>
        <a:ext cx="28091" cy="28091"/>
      </dsp:txXfrm>
    </dsp:sp>
    <dsp:sp modelId="{AF010098-8EA6-49DD-937A-A6834B309F29}">
      <dsp:nvSpPr>
        <dsp:cNvPr id="0" name=""/>
        <dsp:cNvSpPr/>
      </dsp:nvSpPr>
      <dsp:spPr>
        <a:xfrm>
          <a:off x="6654749" y="1251098"/>
          <a:ext cx="1699303" cy="98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3600" y="1279949"/>
        <a:ext cx="1641601" cy="927356"/>
      </dsp:txXfrm>
    </dsp:sp>
    <dsp:sp modelId="{71991BFC-B032-4F68-A0CB-77F3037DE334}">
      <dsp:nvSpPr>
        <dsp:cNvPr id="0" name=""/>
        <dsp:cNvSpPr/>
      </dsp:nvSpPr>
      <dsp:spPr>
        <a:xfrm rot="2690180">
          <a:off x="874182" y="2553913"/>
          <a:ext cx="798378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798378" y="138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53412" y="2547761"/>
        <a:ext cx="39918" cy="39918"/>
      </dsp:txXfrm>
    </dsp:sp>
    <dsp:sp modelId="{385B1F1B-0267-4FB6-B937-D671CD1A6B78}">
      <dsp:nvSpPr>
        <dsp:cNvPr id="0" name=""/>
        <dsp:cNvSpPr/>
      </dsp:nvSpPr>
      <dsp:spPr>
        <a:xfrm>
          <a:off x="1556446" y="2410950"/>
          <a:ext cx="1193747" cy="8764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  </a:t>
          </a:r>
          <a:r>
            <a:rPr lang="it-IT" sz="1600" b="1" kern="1200" dirty="0" smtClean="0">
              <a:solidFill>
                <a:srgbClr val="FF0000"/>
              </a:solidFill>
            </a:rPr>
            <a:t>uscita ore 13.00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82117" y="2436621"/>
        <a:ext cx="1142405" cy="825122"/>
      </dsp:txXfrm>
    </dsp:sp>
    <dsp:sp modelId="{417D0A6E-2F3A-40B6-8A98-1BEC71A6C0D6}">
      <dsp:nvSpPr>
        <dsp:cNvPr id="0" name=""/>
        <dsp:cNvSpPr/>
      </dsp:nvSpPr>
      <dsp:spPr>
        <a:xfrm rot="21506570">
          <a:off x="2750090" y="2827797"/>
          <a:ext cx="55770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5770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14999" y="2827662"/>
        <a:ext cx="27885" cy="27885"/>
      </dsp:txXfrm>
    </dsp:sp>
    <dsp:sp modelId="{F312F4E6-3460-4F15-B632-595251E50D02}">
      <dsp:nvSpPr>
        <dsp:cNvPr id="0" name=""/>
        <dsp:cNvSpPr/>
      </dsp:nvSpPr>
      <dsp:spPr>
        <a:xfrm>
          <a:off x="3307690" y="2566301"/>
          <a:ext cx="1162327" cy="5354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C</a:t>
          </a:r>
          <a:endParaRPr lang="it-IT" sz="2000" b="1" kern="1200" dirty="0"/>
        </a:p>
      </dsp:txBody>
      <dsp:txXfrm>
        <a:off x="3323373" y="2581984"/>
        <a:ext cx="1130961" cy="504086"/>
      </dsp:txXfrm>
    </dsp:sp>
    <dsp:sp modelId="{6EF96FC9-42BD-43D3-AC35-E9A636E4EFA6}">
      <dsp:nvSpPr>
        <dsp:cNvPr id="0" name=""/>
        <dsp:cNvSpPr/>
      </dsp:nvSpPr>
      <dsp:spPr>
        <a:xfrm>
          <a:off x="4470017" y="28202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736883" y="2819981"/>
        <a:ext cx="28091" cy="28091"/>
      </dsp:txXfrm>
    </dsp:sp>
    <dsp:sp modelId="{7C640B9F-4509-49E8-8137-CEBF43C77400}">
      <dsp:nvSpPr>
        <dsp:cNvPr id="0" name=""/>
        <dsp:cNvSpPr/>
      </dsp:nvSpPr>
      <dsp:spPr>
        <a:xfrm>
          <a:off x="5031840" y="2407572"/>
          <a:ext cx="1061086" cy="8529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056821" y="2432553"/>
        <a:ext cx="1011124" cy="802948"/>
      </dsp:txXfrm>
    </dsp:sp>
    <dsp:sp modelId="{1C7C3280-B079-4081-BB85-3B4ADE174251}">
      <dsp:nvSpPr>
        <dsp:cNvPr id="0" name=""/>
        <dsp:cNvSpPr/>
      </dsp:nvSpPr>
      <dsp:spPr>
        <a:xfrm>
          <a:off x="6092927" y="28202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59792" y="2819981"/>
        <a:ext cx="28091" cy="28091"/>
      </dsp:txXfrm>
    </dsp:sp>
    <dsp:sp modelId="{B178EA25-C525-4F72-901F-41128141A6EF}">
      <dsp:nvSpPr>
        <dsp:cNvPr id="0" name=""/>
        <dsp:cNvSpPr/>
      </dsp:nvSpPr>
      <dsp:spPr>
        <a:xfrm>
          <a:off x="6654749" y="2341498"/>
          <a:ext cx="1699303" cy="98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3600" y="2370349"/>
        <a:ext cx="1641601" cy="927356"/>
      </dsp:txXfrm>
    </dsp:sp>
    <dsp:sp modelId="{CFCFA78F-9C35-459B-AC20-6A139BC1FD17}">
      <dsp:nvSpPr>
        <dsp:cNvPr id="0" name=""/>
        <dsp:cNvSpPr/>
      </dsp:nvSpPr>
      <dsp:spPr>
        <a:xfrm rot="4265833">
          <a:off x="399586" y="3099113"/>
          <a:ext cx="1747570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1747570" y="138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1229682" y="3069231"/>
        <a:ext cx="87378" cy="87378"/>
      </dsp:txXfrm>
    </dsp:sp>
    <dsp:sp modelId="{BA838BB3-A2B0-411A-A361-653644A35D02}">
      <dsp:nvSpPr>
        <dsp:cNvPr id="0" name=""/>
        <dsp:cNvSpPr/>
      </dsp:nvSpPr>
      <dsp:spPr>
        <a:xfrm>
          <a:off x="1556446" y="3501350"/>
          <a:ext cx="1193747" cy="8764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classe   </a:t>
          </a:r>
          <a:r>
            <a:rPr lang="it-IT" sz="1600" b="1" kern="1200" dirty="0" smtClean="0">
              <a:solidFill>
                <a:srgbClr val="FF0000"/>
              </a:solidFill>
            </a:rPr>
            <a:t>uscita ore 16.00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582117" y="3527021"/>
        <a:ext cx="1142405" cy="825122"/>
      </dsp:txXfrm>
    </dsp:sp>
    <dsp:sp modelId="{784F9BAD-12E9-4B7F-BABF-CBA785AD225B}">
      <dsp:nvSpPr>
        <dsp:cNvPr id="0" name=""/>
        <dsp:cNvSpPr/>
      </dsp:nvSpPr>
      <dsp:spPr>
        <a:xfrm rot="21506570">
          <a:off x="2750090" y="3918197"/>
          <a:ext cx="55770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5770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14999" y="3918062"/>
        <a:ext cx="27885" cy="27885"/>
      </dsp:txXfrm>
    </dsp:sp>
    <dsp:sp modelId="{FC8A6B2E-1695-4D5E-832C-43FB7A1940A4}">
      <dsp:nvSpPr>
        <dsp:cNvPr id="0" name=""/>
        <dsp:cNvSpPr/>
      </dsp:nvSpPr>
      <dsp:spPr>
        <a:xfrm>
          <a:off x="3307690" y="3656701"/>
          <a:ext cx="1162327" cy="5354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B</a:t>
          </a:r>
          <a:endParaRPr lang="it-IT" sz="2000" b="1" kern="1200" dirty="0"/>
        </a:p>
      </dsp:txBody>
      <dsp:txXfrm>
        <a:off x="3323373" y="3672384"/>
        <a:ext cx="1130961" cy="504086"/>
      </dsp:txXfrm>
    </dsp:sp>
    <dsp:sp modelId="{86364C61-4F2E-4E34-89F6-F37C7F5A88A9}">
      <dsp:nvSpPr>
        <dsp:cNvPr id="0" name=""/>
        <dsp:cNvSpPr/>
      </dsp:nvSpPr>
      <dsp:spPr>
        <a:xfrm>
          <a:off x="4470017" y="39106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736883" y="3910381"/>
        <a:ext cx="28091" cy="28091"/>
      </dsp:txXfrm>
    </dsp:sp>
    <dsp:sp modelId="{D25D3E33-DCC4-4CF3-B988-395D6C989448}">
      <dsp:nvSpPr>
        <dsp:cNvPr id="0" name=""/>
        <dsp:cNvSpPr/>
      </dsp:nvSpPr>
      <dsp:spPr>
        <a:xfrm>
          <a:off x="5031840" y="3497972"/>
          <a:ext cx="1061086" cy="8529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</a:t>
          </a:r>
          <a:endParaRPr lang="it-IT" sz="1400" b="1" kern="1200" dirty="0"/>
        </a:p>
      </dsp:txBody>
      <dsp:txXfrm>
        <a:off x="5056821" y="3522953"/>
        <a:ext cx="1011124" cy="802948"/>
      </dsp:txXfrm>
    </dsp:sp>
    <dsp:sp modelId="{471FB65F-3E9A-4D30-9B26-6A5BFBCD4F29}">
      <dsp:nvSpPr>
        <dsp:cNvPr id="0" name=""/>
        <dsp:cNvSpPr/>
      </dsp:nvSpPr>
      <dsp:spPr>
        <a:xfrm>
          <a:off x="6092927" y="3910620"/>
          <a:ext cx="561822" cy="27614"/>
        </a:xfrm>
        <a:custGeom>
          <a:avLst/>
          <a:gdLst/>
          <a:ahLst/>
          <a:cxnLst/>
          <a:rect l="0" t="0" r="0" b="0"/>
          <a:pathLst>
            <a:path>
              <a:moveTo>
                <a:pt x="0" y="13807"/>
              </a:moveTo>
              <a:lnTo>
                <a:pt x="561822" y="138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6359792" y="3910381"/>
        <a:ext cx="28091" cy="28091"/>
      </dsp:txXfrm>
    </dsp:sp>
    <dsp:sp modelId="{261617BD-2164-494D-B474-BEA384611828}">
      <dsp:nvSpPr>
        <dsp:cNvPr id="0" name=""/>
        <dsp:cNvSpPr/>
      </dsp:nvSpPr>
      <dsp:spPr>
        <a:xfrm>
          <a:off x="6654749" y="3431898"/>
          <a:ext cx="1699303" cy="98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LATO DESTRO</a:t>
          </a:r>
          <a:endParaRPr lang="it-IT" sz="1400" b="1" kern="1200" dirty="0"/>
        </a:p>
      </dsp:txBody>
      <dsp:txXfrm>
        <a:off x="6683600" y="3460749"/>
        <a:ext cx="1641601" cy="9273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5793" y="1969616"/>
          <a:ext cx="2438987" cy="20702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1^A- 2^A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0000"/>
              </a:solidFill>
            </a:rPr>
            <a:t>entrata    ore 8.00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1"/>
              </a:solidFill>
            </a:rPr>
            <a:t>3^A-3^B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0000"/>
              </a:solidFill>
            </a:rPr>
            <a:t>entrata ore 8.30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 dirty="0">
            <a:solidFill>
              <a:srgbClr val="FF0000"/>
            </a:solidFill>
          </a:endParaRPr>
        </a:p>
      </dsp:txBody>
      <dsp:txXfrm>
        <a:off x="66430" y="2030253"/>
        <a:ext cx="2317713" cy="1949024"/>
      </dsp:txXfrm>
    </dsp:sp>
    <dsp:sp modelId="{AB2310B5-A5AB-467C-B80C-ED47BAF7AE34}">
      <dsp:nvSpPr>
        <dsp:cNvPr id="0" name=""/>
        <dsp:cNvSpPr/>
      </dsp:nvSpPr>
      <dsp:spPr>
        <a:xfrm rot="19457599">
          <a:off x="2331853" y="2635897"/>
          <a:ext cx="1201449" cy="36526"/>
        </a:xfrm>
        <a:custGeom>
          <a:avLst/>
          <a:gdLst/>
          <a:ahLst/>
          <a:cxnLst/>
          <a:rect l="0" t="0" r="0" b="0"/>
          <a:pathLst>
            <a:path>
              <a:moveTo>
                <a:pt x="0" y="18263"/>
              </a:moveTo>
              <a:lnTo>
                <a:pt x="1201449" y="182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2902542" y="2624124"/>
        <a:ext cx="60072" cy="60072"/>
      </dsp:txXfrm>
    </dsp:sp>
    <dsp:sp modelId="{DAFC6CD5-9242-4B94-A26C-1D66513D515C}">
      <dsp:nvSpPr>
        <dsp:cNvPr id="0" name=""/>
        <dsp:cNvSpPr/>
      </dsp:nvSpPr>
      <dsp:spPr>
        <a:xfrm>
          <a:off x="3420376" y="1862989"/>
          <a:ext cx="1872215" cy="8811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B </a:t>
          </a:r>
          <a:endParaRPr lang="it-IT" sz="2000" b="1" kern="1200" dirty="0"/>
        </a:p>
      </dsp:txBody>
      <dsp:txXfrm>
        <a:off x="3446184" y="1888797"/>
        <a:ext cx="1820599" cy="829517"/>
      </dsp:txXfrm>
    </dsp:sp>
    <dsp:sp modelId="{E5192701-E029-495C-95A3-1E09BB9F7313}">
      <dsp:nvSpPr>
        <dsp:cNvPr id="0" name=""/>
        <dsp:cNvSpPr/>
      </dsp:nvSpPr>
      <dsp:spPr>
        <a:xfrm>
          <a:off x="5292591" y="2285293"/>
          <a:ext cx="975595" cy="36526"/>
        </a:xfrm>
        <a:custGeom>
          <a:avLst/>
          <a:gdLst/>
          <a:ahLst/>
          <a:cxnLst/>
          <a:rect l="0" t="0" r="0" b="0"/>
          <a:pathLst>
            <a:path>
              <a:moveTo>
                <a:pt x="0" y="18263"/>
              </a:moveTo>
              <a:lnTo>
                <a:pt x="975595" y="1826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5755999" y="2279166"/>
        <a:ext cx="48779" cy="48779"/>
      </dsp:txXfrm>
    </dsp:sp>
    <dsp:sp modelId="{21B000A5-22D7-4FAF-940D-211726364EAD}">
      <dsp:nvSpPr>
        <dsp:cNvPr id="0" name=""/>
        <dsp:cNvSpPr/>
      </dsp:nvSpPr>
      <dsp:spPr>
        <a:xfrm>
          <a:off x="6268187" y="1693809"/>
          <a:ext cx="2438987" cy="12194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PRINCIPALE</a:t>
          </a:r>
          <a:endParaRPr lang="it-IT" sz="2000" b="1" u="sng" kern="1200" dirty="0"/>
        </a:p>
      </dsp:txBody>
      <dsp:txXfrm>
        <a:off x="6303905" y="1729527"/>
        <a:ext cx="2367551" cy="1148057"/>
      </dsp:txXfrm>
    </dsp:sp>
    <dsp:sp modelId="{79D0992B-38FD-4E35-8E0D-05CDA0804377}">
      <dsp:nvSpPr>
        <dsp:cNvPr id="0" name=""/>
        <dsp:cNvSpPr/>
      </dsp:nvSpPr>
      <dsp:spPr>
        <a:xfrm rot="2142401">
          <a:off x="2331853" y="3337106"/>
          <a:ext cx="1201449" cy="36526"/>
        </a:xfrm>
        <a:custGeom>
          <a:avLst/>
          <a:gdLst/>
          <a:ahLst/>
          <a:cxnLst/>
          <a:rect l="0" t="0" r="0" b="0"/>
          <a:pathLst>
            <a:path>
              <a:moveTo>
                <a:pt x="0" y="18263"/>
              </a:moveTo>
              <a:lnTo>
                <a:pt x="1201449" y="182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2902542" y="3325333"/>
        <a:ext cx="60072" cy="60072"/>
      </dsp:txXfrm>
    </dsp:sp>
    <dsp:sp modelId="{E95EBB1D-7943-457A-B0CD-710F71FC1C3A}">
      <dsp:nvSpPr>
        <dsp:cNvPr id="0" name=""/>
        <dsp:cNvSpPr/>
      </dsp:nvSpPr>
      <dsp:spPr>
        <a:xfrm>
          <a:off x="3420376" y="3265407"/>
          <a:ext cx="1872215" cy="8811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A – 1 A – 3 A</a:t>
          </a:r>
          <a:endParaRPr lang="it-IT" sz="2000" b="1" kern="1200" dirty="0"/>
        </a:p>
      </dsp:txBody>
      <dsp:txXfrm>
        <a:off x="3446184" y="3291215"/>
        <a:ext cx="1820599" cy="829517"/>
      </dsp:txXfrm>
    </dsp:sp>
    <dsp:sp modelId="{609E62DF-FE56-4E39-8437-D4150DFCF7A2}">
      <dsp:nvSpPr>
        <dsp:cNvPr id="0" name=""/>
        <dsp:cNvSpPr/>
      </dsp:nvSpPr>
      <dsp:spPr>
        <a:xfrm>
          <a:off x="5292591" y="3687711"/>
          <a:ext cx="975595" cy="36526"/>
        </a:xfrm>
        <a:custGeom>
          <a:avLst/>
          <a:gdLst/>
          <a:ahLst/>
          <a:cxnLst/>
          <a:rect l="0" t="0" r="0" b="0"/>
          <a:pathLst>
            <a:path>
              <a:moveTo>
                <a:pt x="0" y="18263"/>
              </a:moveTo>
              <a:lnTo>
                <a:pt x="975595" y="1826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5755999" y="3681584"/>
        <a:ext cx="48779" cy="48779"/>
      </dsp:txXfrm>
    </dsp:sp>
    <dsp:sp modelId="{81D6BC81-80F8-4072-BA10-40ECB5C9DEFB}">
      <dsp:nvSpPr>
        <dsp:cNvPr id="0" name=""/>
        <dsp:cNvSpPr/>
      </dsp:nvSpPr>
      <dsp:spPr>
        <a:xfrm>
          <a:off x="6268187" y="3096227"/>
          <a:ext cx="2438987" cy="12194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LATERALE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Ogni classe dalla porta-finestra della propria aula</a:t>
          </a:r>
          <a:endParaRPr lang="it-IT" sz="1800" b="1" kern="1200" dirty="0"/>
        </a:p>
      </dsp:txBody>
      <dsp:txXfrm>
        <a:off x="6303905" y="3131945"/>
        <a:ext cx="2367551" cy="11480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8699" y="2603143"/>
          <a:ext cx="1744228" cy="8721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classi- 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34242" y="2628686"/>
        <a:ext cx="1693142" cy="821028"/>
      </dsp:txXfrm>
    </dsp:sp>
    <dsp:sp modelId="{AB2310B5-A5AB-467C-B80C-ED47BAF7AE34}">
      <dsp:nvSpPr>
        <dsp:cNvPr id="0" name=""/>
        <dsp:cNvSpPr/>
      </dsp:nvSpPr>
      <dsp:spPr>
        <a:xfrm rot="19348315">
          <a:off x="1661896" y="2758189"/>
          <a:ext cx="879751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879751" y="1306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2079778" y="2749256"/>
        <a:ext cx="43987" cy="43987"/>
      </dsp:txXfrm>
    </dsp:sp>
    <dsp:sp modelId="{DAFC6CD5-9242-4B94-A26C-1D66513D515C}">
      <dsp:nvSpPr>
        <dsp:cNvPr id="0" name=""/>
        <dsp:cNvSpPr/>
      </dsp:nvSpPr>
      <dsp:spPr>
        <a:xfrm>
          <a:off x="2450618" y="2130135"/>
          <a:ext cx="1968919" cy="746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 </a:t>
          </a:r>
          <a:r>
            <a:rPr lang="it-IT" sz="2000" b="1" kern="1200" dirty="0" smtClean="0">
              <a:solidFill>
                <a:srgbClr val="FF0000"/>
              </a:solidFill>
            </a:rPr>
            <a:t>h 12.30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472477" y="2151994"/>
        <a:ext cx="1925201" cy="702611"/>
      </dsp:txXfrm>
    </dsp:sp>
    <dsp:sp modelId="{2041EBA1-5708-43C2-995D-7DA187CCC695}">
      <dsp:nvSpPr>
        <dsp:cNvPr id="0" name=""/>
        <dsp:cNvSpPr/>
      </dsp:nvSpPr>
      <dsp:spPr>
        <a:xfrm>
          <a:off x="4419537" y="2490238"/>
          <a:ext cx="697691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697691" y="1306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750941" y="2485857"/>
        <a:ext cx="34884" cy="34884"/>
      </dsp:txXfrm>
    </dsp:sp>
    <dsp:sp modelId="{E17D447C-D34F-4093-96AA-AA6E21E686C3}">
      <dsp:nvSpPr>
        <dsp:cNvPr id="0" name=""/>
        <dsp:cNvSpPr/>
      </dsp:nvSpPr>
      <dsp:spPr>
        <a:xfrm>
          <a:off x="5117229" y="2113582"/>
          <a:ext cx="1145120" cy="7794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 – 2 A</a:t>
          </a:r>
          <a:endParaRPr lang="it-IT" sz="2000" b="1" kern="1200" dirty="0"/>
        </a:p>
      </dsp:txBody>
      <dsp:txXfrm>
        <a:off x="5140058" y="2136411"/>
        <a:ext cx="1099462" cy="733776"/>
      </dsp:txXfrm>
    </dsp:sp>
    <dsp:sp modelId="{E5192701-E029-495C-95A3-1E09BB9F7313}">
      <dsp:nvSpPr>
        <dsp:cNvPr id="0" name=""/>
        <dsp:cNvSpPr/>
      </dsp:nvSpPr>
      <dsp:spPr>
        <a:xfrm>
          <a:off x="6262349" y="2489631"/>
          <a:ext cx="697691" cy="27336"/>
        </a:xfrm>
        <a:custGeom>
          <a:avLst/>
          <a:gdLst/>
          <a:ahLst/>
          <a:cxnLst/>
          <a:rect l="0" t="0" r="0" b="0"/>
          <a:pathLst>
            <a:path>
              <a:moveTo>
                <a:pt x="0" y="13668"/>
              </a:moveTo>
              <a:lnTo>
                <a:pt x="697691" y="1366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6262349" y="2486632"/>
        <a:ext cx="697691" cy="33334"/>
      </dsp:txXfrm>
    </dsp:sp>
    <dsp:sp modelId="{21B000A5-22D7-4FAF-940D-211726364EAD}">
      <dsp:nvSpPr>
        <dsp:cNvPr id="0" name=""/>
        <dsp:cNvSpPr/>
      </dsp:nvSpPr>
      <dsp:spPr>
        <a:xfrm>
          <a:off x="6960040" y="1998372"/>
          <a:ext cx="1744228" cy="10098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1A</a:t>
          </a: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2 A </a:t>
          </a:r>
          <a:r>
            <a:rPr lang="it-IT" sz="1400" b="1" kern="1200" dirty="0" smtClean="0"/>
            <a:t>PORTA-FINESTRA DELLA PROPRIA AULA</a:t>
          </a:r>
          <a:endParaRPr lang="it-IT" sz="1400" b="1" kern="1200" dirty="0">
            <a:solidFill>
              <a:srgbClr val="FF0000"/>
            </a:solidFill>
          </a:endParaRPr>
        </a:p>
      </dsp:txBody>
      <dsp:txXfrm>
        <a:off x="6989618" y="2027950"/>
        <a:ext cx="1685072" cy="950699"/>
      </dsp:txXfrm>
    </dsp:sp>
    <dsp:sp modelId="{79D0992B-38FD-4E35-8E0D-05CDA0804377}">
      <dsp:nvSpPr>
        <dsp:cNvPr id="0" name=""/>
        <dsp:cNvSpPr/>
      </dsp:nvSpPr>
      <dsp:spPr>
        <a:xfrm rot="2251685">
          <a:off x="1661896" y="3294090"/>
          <a:ext cx="879751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879751" y="1306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2079778" y="3285157"/>
        <a:ext cx="43987" cy="43987"/>
      </dsp:txXfrm>
    </dsp:sp>
    <dsp:sp modelId="{E95EBB1D-7943-457A-B0CD-710F71FC1C3A}">
      <dsp:nvSpPr>
        <dsp:cNvPr id="0" name=""/>
        <dsp:cNvSpPr/>
      </dsp:nvSpPr>
      <dsp:spPr>
        <a:xfrm>
          <a:off x="2450618" y="3201937"/>
          <a:ext cx="1968919" cy="74632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 </a:t>
          </a:r>
          <a:r>
            <a:rPr lang="it-IT" sz="2000" b="1" kern="1200" dirty="0" smtClean="0">
              <a:solidFill>
                <a:srgbClr val="FF0000"/>
              </a:solidFill>
            </a:rPr>
            <a:t>h 13.00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472477" y="3223796"/>
        <a:ext cx="1925201" cy="702611"/>
      </dsp:txXfrm>
    </dsp:sp>
    <dsp:sp modelId="{609E62DF-FE56-4E39-8437-D4150DFCF7A2}">
      <dsp:nvSpPr>
        <dsp:cNvPr id="0" name=""/>
        <dsp:cNvSpPr/>
      </dsp:nvSpPr>
      <dsp:spPr>
        <a:xfrm>
          <a:off x="4419537" y="3562040"/>
          <a:ext cx="697691" cy="26121"/>
        </a:xfrm>
        <a:custGeom>
          <a:avLst/>
          <a:gdLst/>
          <a:ahLst/>
          <a:cxnLst/>
          <a:rect l="0" t="0" r="0" b="0"/>
          <a:pathLst>
            <a:path>
              <a:moveTo>
                <a:pt x="0" y="13060"/>
              </a:moveTo>
              <a:lnTo>
                <a:pt x="697691" y="1306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4750941" y="3557659"/>
        <a:ext cx="34884" cy="34884"/>
      </dsp:txXfrm>
    </dsp:sp>
    <dsp:sp modelId="{81D6BC81-80F8-4072-BA10-40ECB5C9DEFB}">
      <dsp:nvSpPr>
        <dsp:cNvPr id="0" name=""/>
        <dsp:cNvSpPr/>
      </dsp:nvSpPr>
      <dsp:spPr>
        <a:xfrm>
          <a:off x="5117229" y="3185384"/>
          <a:ext cx="1145120" cy="7794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A – 3 B</a:t>
          </a:r>
        </a:p>
      </dsp:txBody>
      <dsp:txXfrm>
        <a:off x="5140058" y="3208213"/>
        <a:ext cx="1099462" cy="733776"/>
      </dsp:txXfrm>
    </dsp:sp>
    <dsp:sp modelId="{45725B33-4A58-49BB-9558-0B1D04B741EB}">
      <dsp:nvSpPr>
        <dsp:cNvPr id="0" name=""/>
        <dsp:cNvSpPr/>
      </dsp:nvSpPr>
      <dsp:spPr>
        <a:xfrm>
          <a:off x="6262349" y="3561433"/>
          <a:ext cx="697691" cy="27336"/>
        </a:xfrm>
        <a:custGeom>
          <a:avLst/>
          <a:gdLst/>
          <a:ahLst/>
          <a:cxnLst/>
          <a:rect l="0" t="0" r="0" b="0"/>
          <a:pathLst>
            <a:path>
              <a:moveTo>
                <a:pt x="0" y="13668"/>
              </a:moveTo>
              <a:lnTo>
                <a:pt x="697691" y="1366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262349" y="3558434"/>
        <a:ext cx="697691" cy="33334"/>
      </dsp:txXfrm>
    </dsp:sp>
    <dsp:sp modelId="{11806953-FAE8-48F0-AB0C-9CAF8EAA95E5}">
      <dsp:nvSpPr>
        <dsp:cNvPr id="0" name=""/>
        <dsp:cNvSpPr/>
      </dsp:nvSpPr>
      <dsp:spPr>
        <a:xfrm>
          <a:off x="6960040" y="3139044"/>
          <a:ext cx="1744228" cy="8721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3B </a:t>
          </a:r>
          <a:r>
            <a:rPr lang="it-IT" sz="14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3A</a:t>
          </a:r>
          <a:r>
            <a:rPr lang="it-IT" sz="1400" b="1" kern="1200" dirty="0" smtClean="0"/>
            <a:t>PORTA-FINESTRA DELLA PROPRIA AULA</a:t>
          </a:r>
        </a:p>
      </dsp:txBody>
      <dsp:txXfrm>
        <a:off x="6985583" y="3164587"/>
        <a:ext cx="1693142" cy="8210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3090" y="1568718"/>
          <a:ext cx="1858161" cy="7223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Piano terra Via dell’Arte</a:t>
          </a:r>
          <a:endParaRPr lang="it-IT" sz="2000" kern="1200" dirty="0"/>
        </a:p>
      </dsp:txBody>
      <dsp:txXfrm>
        <a:off x="3090" y="1568718"/>
        <a:ext cx="1858161" cy="722356"/>
      </dsp:txXfrm>
    </dsp:sp>
    <dsp:sp modelId="{70FC8362-7D2F-4FB9-B1D1-8A62CAFA70CA}">
      <dsp:nvSpPr>
        <dsp:cNvPr id="0" name=""/>
        <dsp:cNvSpPr/>
      </dsp:nvSpPr>
      <dsp:spPr>
        <a:xfrm>
          <a:off x="3090" y="2291075"/>
          <a:ext cx="1858161" cy="187346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5 A</a:t>
          </a:r>
          <a:endParaRPr lang="it-IT" sz="2000" kern="1200" dirty="0"/>
        </a:p>
      </dsp:txBody>
      <dsp:txXfrm>
        <a:off x="3090" y="2291075"/>
        <a:ext cx="1858161" cy="1873462"/>
      </dsp:txXfrm>
    </dsp:sp>
    <dsp:sp modelId="{91A92117-27D4-46E2-8F9D-A2AB195707E7}">
      <dsp:nvSpPr>
        <dsp:cNvPr id="0" name=""/>
        <dsp:cNvSpPr/>
      </dsp:nvSpPr>
      <dsp:spPr>
        <a:xfrm>
          <a:off x="2121394" y="1568718"/>
          <a:ext cx="1858161" cy="7223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Piano primo Via dell’arte</a:t>
          </a:r>
          <a:endParaRPr lang="it-IT" sz="2000" kern="1200" dirty="0"/>
        </a:p>
      </dsp:txBody>
      <dsp:txXfrm>
        <a:off x="2121394" y="1568718"/>
        <a:ext cx="1858161" cy="722356"/>
      </dsp:txXfrm>
    </dsp:sp>
    <dsp:sp modelId="{7234EC23-7CC0-43B3-BAFC-FEF895BF2B14}">
      <dsp:nvSpPr>
        <dsp:cNvPr id="0" name=""/>
        <dsp:cNvSpPr/>
      </dsp:nvSpPr>
      <dsp:spPr>
        <a:xfrm>
          <a:off x="2121394" y="2291075"/>
          <a:ext cx="1858161" cy="187346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3 C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4 A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4 C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1 B</a:t>
          </a:r>
          <a:endParaRPr lang="it-IT" sz="2000" kern="1200" dirty="0"/>
        </a:p>
      </dsp:txBody>
      <dsp:txXfrm>
        <a:off x="2121394" y="2291075"/>
        <a:ext cx="1858161" cy="1873462"/>
      </dsp:txXfrm>
    </dsp:sp>
    <dsp:sp modelId="{28F14AEA-9F01-4858-AAEF-F9B0A7AB5DE9}">
      <dsp:nvSpPr>
        <dsp:cNvPr id="0" name=""/>
        <dsp:cNvSpPr/>
      </dsp:nvSpPr>
      <dsp:spPr>
        <a:xfrm>
          <a:off x="4239699" y="1568718"/>
          <a:ext cx="1858161" cy="72235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Sede Verdesca</a:t>
          </a:r>
          <a:endParaRPr lang="it-IT" sz="2000" kern="1200" dirty="0"/>
        </a:p>
      </dsp:txBody>
      <dsp:txXfrm>
        <a:off x="4239699" y="1568718"/>
        <a:ext cx="1858161" cy="722356"/>
      </dsp:txXfrm>
    </dsp:sp>
    <dsp:sp modelId="{B1239D30-7812-46BA-ABF3-4F8F70A33B58}">
      <dsp:nvSpPr>
        <dsp:cNvPr id="0" name=""/>
        <dsp:cNvSpPr/>
      </dsp:nvSpPr>
      <dsp:spPr>
        <a:xfrm>
          <a:off x="4239699" y="2291075"/>
          <a:ext cx="1858161" cy="187346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1 A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2 A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3 A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3 B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000" kern="1200" dirty="0"/>
        </a:p>
      </dsp:txBody>
      <dsp:txXfrm>
        <a:off x="4239699" y="2291075"/>
        <a:ext cx="1858161" cy="1873462"/>
      </dsp:txXfrm>
    </dsp:sp>
    <dsp:sp modelId="{BB876B9B-29A6-4CD0-939A-7A61E052CF00}">
      <dsp:nvSpPr>
        <dsp:cNvPr id="0" name=""/>
        <dsp:cNvSpPr/>
      </dsp:nvSpPr>
      <dsp:spPr>
        <a:xfrm>
          <a:off x="6358003" y="1568718"/>
          <a:ext cx="1858161" cy="72235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Sede Chiocciola</a:t>
          </a:r>
          <a:endParaRPr lang="it-IT" sz="2000" kern="1200" dirty="0"/>
        </a:p>
      </dsp:txBody>
      <dsp:txXfrm>
        <a:off x="6358003" y="1568718"/>
        <a:ext cx="1858161" cy="722356"/>
      </dsp:txXfrm>
    </dsp:sp>
    <dsp:sp modelId="{5E2378AC-BB4A-4500-854A-D1E143A0BB2E}">
      <dsp:nvSpPr>
        <dsp:cNvPr id="0" name=""/>
        <dsp:cNvSpPr/>
      </dsp:nvSpPr>
      <dsp:spPr>
        <a:xfrm>
          <a:off x="6358003" y="2291075"/>
          <a:ext cx="1858161" cy="187346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2 B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4 B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5 B</a:t>
          </a:r>
          <a:endParaRPr lang="it-IT" sz="2000" kern="1200" dirty="0"/>
        </a:p>
      </dsp:txBody>
      <dsp:txXfrm>
        <a:off x="6358003" y="2291075"/>
        <a:ext cx="1858161" cy="187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03630" y="2492896"/>
            <a:ext cx="6552728" cy="2016224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ENTRATE E USCITE</a:t>
            </a:r>
            <a:br>
              <a:rPr lang="it-IT" sz="2800" b="1" dirty="0" smtClean="0"/>
            </a:br>
            <a:r>
              <a:rPr lang="it-IT" sz="2800" b="1" dirty="0" smtClean="0"/>
              <a:t>PUNTI DI ACCESSO/USCITA</a:t>
            </a:r>
            <a:br>
              <a:rPr lang="it-IT" sz="2800" b="1" dirty="0" smtClean="0"/>
            </a:br>
            <a:r>
              <a:rPr lang="it-IT" sz="2800" b="1" dirty="0" smtClean="0"/>
              <a:t>PLESSO VIA DELL’ARTE</a:t>
            </a:r>
            <a:br>
              <a:rPr lang="it-IT" sz="2800" b="1" dirty="0" smtClean="0"/>
            </a:br>
            <a:r>
              <a:rPr lang="it-IT" sz="2800" b="1" dirty="0" smtClean="0"/>
              <a:t> - VERDESCA</a:t>
            </a:r>
            <a:br>
              <a:rPr lang="it-IT" sz="2800" b="1" dirty="0" smtClean="0"/>
            </a:br>
            <a:r>
              <a:rPr lang="it-IT" sz="2800" b="1" dirty="0" smtClean="0"/>
              <a:t> - CHIOCCIOLA</a:t>
            </a:r>
            <a:endParaRPr lang="it-IT" sz="2800" b="1" dirty="0"/>
          </a:p>
        </p:txBody>
      </p:sp>
      <p:pic>
        <p:nvPicPr>
          <p:cNvPr id="1026" name="Immagine 2" descr="C:\Users\Marino\Downloads\carta intestata con .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84"/>
          <a:stretch>
            <a:fillRect/>
          </a:stretch>
        </p:blipFill>
        <p:spPr bwMode="auto">
          <a:xfrm>
            <a:off x="1691680" y="620688"/>
            <a:ext cx="6116638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5436096" y="4365103"/>
            <a:ext cx="3222104" cy="2410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DIRIGENTE SCOLASTICO</a:t>
            </a:r>
          </a:p>
          <a:p>
            <a:pPr algn="r">
              <a:lnSpc>
                <a:spcPct val="115000"/>
              </a:lnSpc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Rachele Anna Donnici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presente documento è firmato digitalmente ai sensi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per gli effetti  del c.d. Codice dell’Amministrazione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 e norme ad esso connesse.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1097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VIA DELL’ARTE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967679"/>
              </p:ext>
            </p:extLst>
          </p:nvPr>
        </p:nvGraphicFramePr>
        <p:xfrm>
          <a:off x="457200" y="1124744"/>
          <a:ext cx="821925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</a:t>
            </a:r>
          </a:p>
          <a:p>
            <a:pPr algn="ctr"/>
            <a:r>
              <a:rPr lang="it-IT" sz="2400" b="1" dirty="0" smtClean="0"/>
              <a:t>PLESSO VIA DELL’ARTE 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b="1" dirty="0" smtClean="0"/>
              <a:t>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748905466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59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</a:t>
            </a:r>
          </a:p>
          <a:p>
            <a:pPr algn="ctr"/>
            <a:r>
              <a:rPr lang="it-IT" sz="2400" b="1" dirty="0"/>
              <a:t>PLESSO ‘VIA DELL’ARTE’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SEDE ORATORIO SAN FRANCESCO D’ASSISI</a:t>
            </a:r>
          </a:p>
          <a:p>
            <a:pPr algn="ctr"/>
            <a:r>
              <a:rPr lang="it-IT" sz="2400" b="1" dirty="0" smtClean="0"/>
              <a:t> </a:t>
            </a:r>
            <a:endParaRPr lang="it-IT" sz="2400" b="1" dirty="0"/>
          </a:p>
          <a:p>
            <a:pPr algn="ctr"/>
            <a:r>
              <a:rPr lang="it-IT" sz="2400" b="1" dirty="0" smtClean="0"/>
              <a:t>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55642645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464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</a:t>
            </a:r>
          </a:p>
          <a:p>
            <a:pPr algn="ctr"/>
            <a:r>
              <a:rPr lang="it-IT" sz="2400" b="1" dirty="0"/>
              <a:t>PLESSO ‘VIA DELL’ARTE’ 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SEDE CHIOCCIOLA</a:t>
            </a:r>
          </a:p>
          <a:p>
            <a:pPr algn="ctr"/>
            <a:r>
              <a:rPr lang="it-IT" sz="2400" b="1" dirty="0" smtClean="0"/>
              <a:t> </a:t>
            </a:r>
          </a:p>
          <a:p>
            <a:pPr algn="ctr"/>
            <a:r>
              <a:rPr lang="it-IT" sz="2400" b="1" dirty="0" smtClean="0"/>
              <a:t> ORARIO ENTRATA 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802536712"/>
              </p:ext>
            </p:extLst>
          </p:nvPr>
        </p:nvGraphicFramePr>
        <p:xfrm>
          <a:off x="395536" y="184531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22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</a:t>
            </a:r>
          </a:p>
          <a:p>
            <a:pPr algn="ctr"/>
            <a:r>
              <a:rPr lang="it-IT" sz="2400" b="1" dirty="0"/>
              <a:t>PLESSO ‘VIA DELL’ARTE’ 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SEDE CHIOCCIOLA</a:t>
            </a:r>
          </a:p>
          <a:p>
            <a:pPr algn="ctr"/>
            <a:r>
              <a:rPr lang="it-IT" sz="2400" b="1" dirty="0" smtClean="0"/>
              <a:t> </a:t>
            </a:r>
          </a:p>
          <a:p>
            <a:pPr algn="ctr"/>
            <a:r>
              <a:rPr lang="it-IT" sz="2400" b="1" dirty="0" smtClean="0"/>
              <a:t> ORARIO </a:t>
            </a:r>
            <a:r>
              <a:rPr lang="it-IT" sz="2400" b="1" dirty="0" smtClean="0"/>
              <a:t>USCI</a:t>
            </a:r>
            <a:r>
              <a:rPr lang="it-IT" sz="2400" b="1" dirty="0" smtClean="0"/>
              <a:t>TA 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010642658"/>
              </p:ext>
            </p:extLst>
          </p:nvPr>
        </p:nvGraphicFramePr>
        <p:xfrm>
          <a:off x="395536" y="184531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051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216520"/>
              </p:ext>
            </p:extLst>
          </p:nvPr>
        </p:nvGraphicFramePr>
        <p:xfrm>
          <a:off x="388132" y="1484784"/>
          <a:ext cx="8360332" cy="4577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</a:t>
            </a:r>
          </a:p>
          <a:p>
            <a:pPr algn="ctr"/>
            <a:r>
              <a:rPr lang="it-IT" sz="2400" b="1" dirty="0" smtClean="0"/>
              <a:t> PLESSO VIA DELL’ARTE </a:t>
            </a:r>
          </a:p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59699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439828"/>
              </p:ext>
            </p:extLst>
          </p:nvPr>
        </p:nvGraphicFramePr>
        <p:xfrm>
          <a:off x="388132" y="1484784"/>
          <a:ext cx="8360332" cy="4577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04772" y="20091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</a:t>
            </a:r>
          </a:p>
          <a:p>
            <a:pPr algn="ctr"/>
            <a:r>
              <a:rPr lang="it-IT" sz="2400" b="1" dirty="0" smtClean="0"/>
              <a:t> PLESSO VIA DELL’ARTE </a:t>
            </a:r>
          </a:p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5741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43744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endParaRPr lang="it-IT" sz="24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1144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98571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499</Words>
  <Application>Microsoft Office PowerPoint</Application>
  <PresentationFormat>Presentazione su schermo (4:3)</PresentationFormat>
  <Paragraphs>159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ENTRATE E USCITE PUNTI DI ACCESSO/USCITA PLESSO VIA DELL’ARTE  - VERDESCA  - CHIOCCIOLA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PRIMARIA VIA DELL’ARTE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Uscite e entrate</dc:title>
  <dc:creator>utente1</dc:creator>
  <cp:lastModifiedBy>utente1</cp:lastModifiedBy>
  <cp:revision>145</cp:revision>
  <cp:lastPrinted>2021-02-26T11:39:47Z</cp:lastPrinted>
  <dcterms:created xsi:type="dcterms:W3CDTF">2020-08-04T06:27:41Z</dcterms:created>
  <dcterms:modified xsi:type="dcterms:W3CDTF">2021-02-26T11:41:25Z</dcterms:modified>
</cp:coreProperties>
</file>